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0"/>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9" r:id="rId15"/>
    <p:sldId id="260" r:id="rId16"/>
    <p:sldId id="291" r:id="rId17"/>
    <p:sldId id="290" r:id="rId18"/>
    <p:sldId id="272" r:id="rId19"/>
    <p:sldId id="292" r:id="rId20"/>
    <p:sldId id="273" r:id="rId21"/>
    <p:sldId id="293" r:id="rId22"/>
    <p:sldId id="295" r:id="rId23"/>
    <p:sldId id="294" r:id="rId24"/>
    <p:sldId id="296" r:id="rId25"/>
    <p:sldId id="297" r:id="rId26"/>
    <p:sldId id="298" r:id="rId27"/>
    <p:sldId id="299" r:id="rId28"/>
    <p:sldId id="310" r:id="rId29"/>
    <p:sldId id="274" r:id="rId30"/>
    <p:sldId id="275" r:id="rId31"/>
    <p:sldId id="300" r:id="rId32"/>
    <p:sldId id="301" r:id="rId33"/>
    <p:sldId id="302" r:id="rId34"/>
    <p:sldId id="303" r:id="rId35"/>
    <p:sldId id="304" r:id="rId36"/>
    <p:sldId id="305" r:id="rId37"/>
    <p:sldId id="276" r:id="rId38"/>
    <p:sldId id="277" r:id="rId39"/>
    <p:sldId id="306" r:id="rId40"/>
    <p:sldId id="307" r:id="rId41"/>
    <p:sldId id="308" r:id="rId42"/>
    <p:sldId id="309" r:id="rId43"/>
    <p:sldId id="278" r:id="rId44"/>
    <p:sldId id="279" r:id="rId45"/>
    <p:sldId id="311" r:id="rId46"/>
    <p:sldId id="312" r:id="rId47"/>
    <p:sldId id="280" r:id="rId48"/>
    <p:sldId id="313" r:id="rId49"/>
    <p:sldId id="315" r:id="rId50"/>
    <p:sldId id="316" r:id="rId51"/>
    <p:sldId id="314" r:id="rId52"/>
    <p:sldId id="281"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9"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401" r:id="rId112"/>
    <p:sldId id="402" r:id="rId113"/>
    <p:sldId id="403" r:id="rId114"/>
    <p:sldId id="404" r:id="rId115"/>
    <p:sldId id="405" r:id="rId116"/>
    <p:sldId id="406" r:id="rId117"/>
    <p:sldId id="360" r:id="rId118"/>
    <p:sldId id="361" r:id="rId119"/>
    <p:sldId id="362" r:id="rId120"/>
    <p:sldId id="363" r:id="rId121"/>
    <p:sldId id="364" r:id="rId122"/>
    <p:sldId id="365" r:id="rId123"/>
    <p:sldId id="366" r:id="rId124"/>
    <p:sldId id="285" r:id="rId125"/>
    <p:sldId id="355" r:id="rId126"/>
    <p:sldId id="356" r:id="rId127"/>
    <p:sldId id="261" r:id="rId128"/>
    <p:sldId id="354" r:id="rId129"/>
    <p:sldId id="368" r:id="rId130"/>
    <p:sldId id="286" r:id="rId131"/>
    <p:sldId id="284" r:id="rId132"/>
    <p:sldId id="287" r:id="rId133"/>
    <p:sldId id="369" r:id="rId134"/>
    <p:sldId id="367" r:id="rId135"/>
    <p:sldId id="370" r:id="rId136"/>
    <p:sldId id="371" r:id="rId137"/>
    <p:sldId id="372" r:id="rId138"/>
    <p:sldId id="373" r:id="rId139"/>
    <p:sldId id="374" r:id="rId140"/>
    <p:sldId id="375" r:id="rId141"/>
    <p:sldId id="376" r:id="rId142"/>
    <p:sldId id="377" r:id="rId143"/>
    <p:sldId id="378" r:id="rId144"/>
    <p:sldId id="379" r:id="rId145"/>
    <p:sldId id="380" r:id="rId146"/>
    <p:sldId id="262" r:id="rId147"/>
    <p:sldId id="357" r:id="rId148"/>
    <p:sldId id="358" r:id="rId1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32" dt="2023-08-13T11:32:14.240"/>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undo custSel addSld delSld modSld sldOrd">
      <pc:chgData name="Dannel" userId="b39f31be-f29f-4100-b1b4-3789a0f884c3" providerId="ADAL" clId="{3DB073D6-3F84-4C60-8924-0C0848A65166}" dt="2023-08-13T11:33:02.398" v="4225" actId="2696"/>
      <pc:docMkLst>
        <pc:docMk/>
      </pc:docMkLst>
      <pc:sldChg chg="del">
        <pc:chgData name="Dannel" userId="b39f31be-f29f-4100-b1b4-3789a0f884c3" providerId="ADAL" clId="{3DB073D6-3F84-4C60-8924-0C0848A65166}" dt="2023-08-10T11:24:33.444" v="2683" actId="2696"/>
        <pc:sldMkLst>
          <pc:docMk/>
          <pc:sldMk cId="0" sldId="258"/>
        </pc:sldMkLst>
      </pc:sldChg>
      <pc:sldChg chg="addSp delSp mod">
        <pc:chgData name="Dannel" userId="b39f31be-f29f-4100-b1b4-3789a0f884c3" providerId="ADAL" clId="{3DB073D6-3F84-4C60-8924-0C0848A65166}" dt="2023-08-10T10:39:59.305" v="1855" actId="21"/>
        <pc:sldMkLst>
          <pc:docMk/>
          <pc:sldMk cId="0" sldId="261"/>
        </pc:sldMkLst>
        <pc:picChg chg="add del">
          <ac:chgData name="Dannel" userId="b39f31be-f29f-4100-b1b4-3789a0f884c3" providerId="ADAL" clId="{3DB073D6-3F84-4C60-8924-0C0848A65166}" dt="2023-08-10T10:39:59.305" v="1855" actId="21"/>
          <ac:picMkLst>
            <pc:docMk/>
            <pc:sldMk cId="0" sldId="261"/>
            <ac:picMk id="3" creationId="{F6A5469A-07F7-FF6E-5B74-E503B1C59AAF}"/>
          </ac:picMkLst>
        </pc:picChg>
      </pc:sldChg>
      <pc:sldChg chg="modSp mod">
        <pc:chgData name="Dannel" userId="b39f31be-f29f-4100-b1b4-3789a0f884c3" providerId="ADAL" clId="{3DB073D6-3F84-4C60-8924-0C0848A65166}" dt="2023-08-10T11:27:54.184" v="2699" actId="115"/>
        <pc:sldMkLst>
          <pc:docMk/>
          <pc:sldMk cId="0" sldId="262"/>
        </pc:sldMkLst>
        <pc:spChg chg="mod">
          <ac:chgData name="Dannel" userId="b39f31be-f29f-4100-b1b4-3789a0f884c3" providerId="ADAL" clId="{3DB073D6-3F84-4C60-8924-0C0848A65166}" dt="2023-08-10T10:52:00.548" v="2240" actId="20577"/>
          <ac:spMkLst>
            <pc:docMk/>
            <pc:sldMk cId="0" sldId="262"/>
            <ac:spMk id="2" creationId="{4149CEE4-9799-E259-CA86-0F258F57900D}"/>
          </ac:spMkLst>
        </pc:spChg>
        <pc:spChg chg="mod">
          <ac:chgData name="Dannel" userId="b39f31be-f29f-4100-b1b4-3789a0f884c3" providerId="ADAL" clId="{3DB073D6-3F84-4C60-8924-0C0848A65166}" dt="2023-08-10T11:27:54.184" v="2699" actId="115"/>
          <ac:spMkLst>
            <pc:docMk/>
            <pc:sldMk cId="0" sldId="262"/>
            <ac:spMk id="90" creationId="{00000000-0000-0000-0000-000000000000}"/>
          </ac:spMkLst>
        </pc:spChg>
      </pc:sldChg>
      <pc:sldChg chg="modSp mod">
        <pc:chgData name="Dannel" userId="b39f31be-f29f-4100-b1b4-3789a0f884c3" providerId="ADAL" clId="{3DB073D6-3F84-4C60-8924-0C0848A65166}" dt="2023-08-10T11:22:46.338" v="2604" actId="255"/>
        <pc:sldMkLst>
          <pc:docMk/>
          <pc:sldMk cId="1320346451" sldId="263"/>
        </pc:sldMkLst>
        <pc:spChg chg="mod">
          <ac:chgData name="Dannel" userId="b39f31be-f29f-4100-b1b4-3789a0f884c3" providerId="ADAL" clId="{3DB073D6-3F84-4C60-8924-0C0848A65166}" dt="2023-08-10T11:22:46.338" v="2604" actId="255"/>
          <ac:spMkLst>
            <pc:docMk/>
            <pc:sldMk cId="1320346451" sldId="263"/>
            <ac:spMk id="3" creationId="{1EB42CE1-67BF-466B-8C2C-7F21A8892B1E}"/>
          </ac:spMkLst>
        </pc:spChg>
      </pc:sldChg>
      <pc:sldChg chg="modSp mod">
        <pc:chgData name="Dannel" userId="b39f31be-f29f-4100-b1b4-3789a0f884c3" providerId="ADAL" clId="{3DB073D6-3F84-4C60-8924-0C0848A65166}" dt="2023-08-10T11:23:00.715" v="2622" actId="20577"/>
        <pc:sldMkLst>
          <pc:docMk/>
          <pc:sldMk cId="2682424228" sldId="264"/>
        </pc:sldMkLst>
        <pc:spChg chg="mod">
          <ac:chgData name="Dannel" userId="b39f31be-f29f-4100-b1b4-3789a0f884c3" providerId="ADAL" clId="{3DB073D6-3F84-4C60-8924-0C0848A65166}" dt="2023-08-10T11:23:00.715" v="2622" actId="20577"/>
          <ac:spMkLst>
            <pc:docMk/>
            <pc:sldMk cId="2682424228" sldId="264"/>
            <ac:spMk id="3" creationId="{1EB42CE1-67BF-466B-8C2C-7F21A8892B1E}"/>
          </ac:spMkLst>
        </pc:spChg>
      </pc:sldChg>
      <pc:sldChg chg="modSp mod">
        <pc:chgData name="Dannel" userId="b39f31be-f29f-4100-b1b4-3789a0f884c3" providerId="ADAL" clId="{3DB073D6-3F84-4C60-8924-0C0848A65166}" dt="2023-08-10T11:23:13.898" v="2640" actId="20577"/>
        <pc:sldMkLst>
          <pc:docMk/>
          <pc:sldMk cId="1674096743" sldId="265"/>
        </pc:sldMkLst>
        <pc:spChg chg="mod">
          <ac:chgData name="Dannel" userId="b39f31be-f29f-4100-b1b4-3789a0f884c3" providerId="ADAL" clId="{3DB073D6-3F84-4C60-8924-0C0848A65166}" dt="2023-08-10T11:23:13.898" v="2640" actId="20577"/>
          <ac:spMkLst>
            <pc:docMk/>
            <pc:sldMk cId="1674096743" sldId="265"/>
            <ac:spMk id="3" creationId="{1EB42CE1-67BF-466B-8C2C-7F21A8892B1E}"/>
          </ac:spMkLst>
        </pc:spChg>
      </pc:sldChg>
      <pc:sldChg chg="modSp mod">
        <pc:chgData name="Dannel" userId="b39f31be-f29f-4100-b1b4-3789a0f884c3" providerId="ADAL" clId="{3DB073D6-3F84-4C60-8924-0C0848A65166}" dt="2023-08-10T11:23:20.799" v="2642" actId="255"/>
        <pc:sldMkLst>
          <pc:docMk/>
          <pc:sldMk cId="1508299609" sldId="266"/>
        </pc:sldMkLst>
        <pc:spChg chg="mod">
          <ac:chgData name="Dannel" userId="b39f31be-f29f-4100-b1b4-3789a0f884c3" providerId="ADAL" clId="{3DB073D6-3F84-4C60-8924-0C0848A65166}" dt="2023-08-10T11:23:20.799" v="2642" actId="255"/>
          <ac:spMkLst>
            <pc:docMk/>
            <pc:sldMk cId="1508299609" sldId="266"/>
            <ac:spMk id="3" creationId="{1EB42CE1-67BF-466B-8C2C-7F21A8892B1E}"/>
          </ac:spMkLst>
        </pc:spChg>
      </pc:sldChg>
      <pc:sldChg chg="modSp mod">
        <pc:chgData name="Dannel" userId="b39f31be-f29f-4100-b1b4-3789a0f884c3" providerId="ADAL" clId="{3DB073D6-3F84-4C60-8924-0C0848A65166}" dt="2023-08-10T11:23:26.881" v="2644" actId="255"/>
        <pc:sldMkLst>
          <pc:docMk/>
          <pc:sldMk cId="3102438580" sldId="267"/>
        </pc:sldMkLst>
        <pc:spChg chg="mod">
          <ac:chgData name="Dannel" userId="b39f31be-f29f-4100-b1b4-3789a0f884c3" providerId="ADAL" clId="{3DB073D6-3F84-4C60-8924-0C0848A65166}" dt="2023-08-10T11:23:26.881" v="2644" actId="255"/>
          <ac:spMkLst>
            <pc:docMk/>
            <pc:sldMk cId="3102438580" sldId="267"/>
            <ac:spMk id="3" creationId="{1EB42CE1-67BF-466B-8C2C-7F21A8892B1E}"/>
          </ac:spMkLst>
        </pc:spChg>
      </pc:sldChg>
      <pc:sldChg chg="modSp mod">
        <pc:chgData name="Dannel" userId="b39f31be-f29f-4100-b1b4-3789a0f884c3" providerId="ADAL" clId="{3DB073D6-3F84-4C60-8924-0C0848A65166}" dt="2023-08-10T11:23:41.276" v="2655" actId="20577"/>
        <pc:sldMkLst>
          <pc:docMk/>
          <pc:sldMk cId="1312020768" sldId="268"/>
        </pc:sldMkLst>
        <pc:spChg chg="mod">
          <ac:chgData name="Dannel" userId="b39f31be-f29f-4100-b1b4-3789a0f884c3" providerId="ADAL" clId="{3DB073D6-3F84-4C60-8924-0C0848A65166}" dt="2023-08-10T11:23:41.276" v="2655" actId="20577"/>
          <ac:spMkLst>
            <pc:docMk/>
            <pc:sldMk cId="1312020768" sldId="268"/>
            <ac:spMk id="3" creationId="{1EB42CE1-67BF-466B-8C2C-7F21A8892B1E}"/>
          </ac:spMkLst>
        </pc:spChg>
      </pc:sldChg>
      <pc:sldChg chg="modSp mod">
        <pc:chgData name="Dannel" userId="b39f31be-f29f-4100-b1b4-3789a0f884c3" providerId="ADAL" clId="{3DB073D6-3F84-4C60-8924-0C0848A65166}" dt="2023-08-10T11:23:58.690" v="2678" actId="20577"/>
        <pc:sldMkLst>
          <pc:docMk/>
          <pc:sldMk cId="777656967" sldId="269"/>
        </pc:sldMkLst>
        <pc:spChg chg="mod">
          <ac:chgData name="Dannel" userId="b39f31be-f29f-4100-b1b4-3789a0f884c3" providerId="ADAL" clId="{3DB073D6-3F84-4C60-8924-0C0848A65166}" dt="2023-08-10T11:23:58.690" v="2678" actId="20577"/>
          <ac:spMkLst>
            <pc:docMk/>
            <pc:sldMk cId="777656967" sldId="269"/>
            <ac:spMk id="3" creationId="{1EB42CE1-67BF-466B-8C2C-7F21A8892B1E}"/>
          </ac:spMkLst>
        </pc:spChg>
      </pc:sldChg>
      <pc:sldChg chg="modSp mod">
        <pc:chgData name="Dannel" userId="b39f31be-f29f-4100-b1b4-3789a0f884c3" providerId="ADAL" clId="{3DB073D6-3F84-4C60-8924-0C0848A65166}" dt="2023-08-10T11:24:09.259" v="2680" actId="255"/>
        <pc:sldMkLst>
          <pc:docMk/>
          <pc:sldMk cId="3955449649" sldId="270"/>
        </pc:sldMkLst>
        <pc:spChg chg="mod">
          <ac:chgData name="Dannel" userId="b39f31be-f29f-4100-b1b4-3789a0f884c3" providerId="ADAL" clId="{3DB073D6-3F84-4C60-8924-0C0848A65166}" dt="2023-08-10T11:24:09.259" v="2680" actId="255"/>
          <ac:spMkLst>
            <pc:docMk/>
            <pc:sldMk cId="3955449649" sldId="270"/>
            <ac:spMk id="3" creationId="{1EB42CE1-67BF-466B-8C2C-7F21A8892B1E}"/>
          </ac:spMkLst>
        </pc:spChg>
      </pc:sldChg>
      <pc:sldChg chg="modSp mod">
        <pc:chgData name="Dannel" userId="b39f31be-f29f-4100-b1b4-3789a0f884c3" providerId="ADAL" clId="{3DB073D6-3F84-4C60-8924-0C0848A65166}" dt="2023-08-10T11:24:16.824" v="2682" actId="255"/>
        <pc:sldMkLst>
          <pc:docMk/>
          <pc:sldMk cId="1415581040" sldId="271"/>
        </pc:sldMkLst>
        <pc:spChg chg="mod">
          <ac:chgData name="Dannel" userId="b39f31be-f29f-4100-b1b4-3789a0f884c3" providerId="ADAL" clId="{3DB073D6-3F84-4C60-8924-0C0848A65166}" dt="2023-08-10T11:24:16.824" v="2682" actId="255"/>
          <ac:spMkLst>
            <pc:docMk/>
            <pc:sldMk cId="1415581040" sldId="271"/>
            <ac:spMk id="3" creationId="{1EB42CE1-67BF-466B-8C2C-7F21A8892B1E}"/>
          </ac:spMkLst>
        </pc:spChg>
      </pc:sldChg>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del">
        <pc:chgData name="Dannel" userId="b39f31be-f29f-4100-b1b4-3789a0f884c3" providerId="ADAL" clId="{3DB073D6-3F84-4C60-8924-0C0848A65166}" dt="2023-08-10T11:24:39.713" v="2684" actId="2696"/>
        <pc:sldMkLst>
          <pc:docMk/>
          <pc:sldMk cId="146530540" sldId="282"/>
        </pc:sldMkLst>
      </pc:sldChg>
      <pc:sldChg chg="addSp delSp modSp mod">
        <pc:chgData name="Dannel" userId="b39f31be-f29f-4100-b1b4-3789a0f884c3" providerId="ADAL" clId="{3DB073D6-3F84-4C60-8924-0C0848A65166}" dt="2023-08-13T10:52:56.954" v="3946" actId="21"/>
        <pc:sldMkLst>
          <pc:docMk/>
          <pc:sldMk cId="1602139299" sldId="284"/>
        </pc:sldMkLst>
        <pc:spChg chg="del mod">
          <ac:chgData name="Dannel" userId="b39f31be-f29f-4100-b1b4-3789a0f884c3" providerId="ADAL" clId="{3DB073D6-3F84-4C60-8924-0C0848A65166}" dt="2023-08-13T10:52:47.730" v="3944" actId="21"/>
          <ac:spMkLst>
            <pc:docMk/>
            <pc:sldMk cId="1602139299" sldId="284"/>
            <ac:spMk id="3" creationId="{E4BDDDBC-7BAC-45B1-A8EA-6098ACA6CFE7}"/>
          </ac:spMkLst>
        </pc:spChg>
        <pc:picChg chg="add del mod">
          <ac:chgData name="Dannel" userId="b39f31be-f29f-4100-b1b4-3789a0f884c3" providerId="ADAL" clId="{3DB073D6-3F84-4C60-8924-0C0848A65166}" dt="2023-08-13T10:52:56.954" v="3946" actId="21"/>
          <ac:picMkLst>
            <pc:docMk/>
            <pc:sldMk cId="1602139299" sldId="284"/>
            <ac:picMk id="5" creationId="{5FC81233-DA65-A9A2-273F-FE885BBE81B3}"/>
          </ac:picMkLst>
        </pc:picChg>
      </pc:sldChg>
      <pc:sldChg chg="ord">
        <pc:chgData name="Dannel" userId="b39f31be-f29f-4100-b1b4-3789a0f884c3" providerId="ADAL" clId="{3DB073D6-3F84-4C60-8924-0C0848A65166}" dt="2023-08-13T10:52:35.752" v="3938"/>
        <pc:sldMkLst>
          <pc:docMk/>
          <pc:sldMk cId="2203232476" sldId="286"/>
        </pc:sldMkLst>
      </pc:sldChg>
      <pc:sldChg chg="addSp modSp mod">
        <pc:chgData name="Dannel" userId="b39f31be-f29f-4100-b1b4-3789a0f884c3" providerId="ADAL" clId="{3DB073D6-3F84-4C60-8924-0C0848A65166}" dt="2023-08-13T10:54:05.367" v="3968" actId="14100"/>
        <pc:sldMkLst>
          <pc:docMk/>
          <pc:sldMk cId="2422592500" sldId="287"/>
        </pc:sldMkLst>
        <pc:spChg chg="mod">
          <ac:chgData name="Dannel" userId="b39f31be-f29f-4100-b1b4-3789a0f884c3" providerId="ADAL" clId="{3DB073D6-3F84-4C60-8924-0C0848A65166}" dt="2023-08-13T10:53:04.164" v="3950" actId="20577"/>
          <ac:spMkLst>
            <pc:docMk/>
            <pc:sldMk cId="2422592500" sldId="287"/>
            <ac:spMk id="85" creationId="{00000000-0000-0000-0000-000000000000}"/>
          </ac:spMkLst>
        </pc:spChg>
        <pc:picChg chg="add mod">
          <ac:chgData name="Dannel" userId="b39f31be-f29f-4100-b1b4-3789a0f884c3" providerId="ADAL" clId="{3DB073D6-3F84-4C60-8924-0C0848A65166}" dt="2023-08-13T10:53:17.323" v="3955" actId="1076"/>
          <ac:picMkLst>
            <pc:docMk/>
            <pc:sldMk cId="2422592500" sldId="287"/>
            <ac:picMk id="2" creationId="{047AAE6D-8BBC-90C8-2D62-D64BA1F56BFE}"/>
          </ac:picMkLst>
        </pc:picChg>
        <pc:picChg chg="add mod">
          <ac:chgData name="Dannel" userId="b39f31be-f29f-4100-b1b4-3789a0f884c3" providerId="ADAL" clId="{3DB073D6-3F84-4C60-8924-0C0848A65166}" dt="2023-08-13T10:54:05.367" v="3968" actId="14100"/>
          <ac:picMkLst>
            <pc:docMk/>
            <pc:sldMk cId="2422592500" sldId="287"/>
            <ac:picMk id="4" creationId="{93C6C504-A655-981D-1326-323375273F5B}"/>
          </ac:picMkLst>
        </pc:pic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addSp delSp modSp add mod replId">
        <pc:chgData name="Dannel" userId="b39f31be-f29f-4100-b1b4-3789a0f884c3" providerId="ADAL" clId="{3DB073D6-3F84-4C60-8924-0C0848A65166}" dt="2023-08-10T09:31:36.699" v="1207" actId="1076"/>
        <pc:sldMkLst>
          <pc:docMk/>
          <pc:sldMk cId="2294089424" sldId="340"/>
        </pc:sldMkLst>
        <pc:spChg chg="mod">
          <ac:chgData name="Dannel" userId="b39f31be-f29f-4100-b1b4-3789a0f884c3" providerId="ADAL" clId="{3DB073D6-3F84-4C60-8924-0C0848A65166}" dt="2023-08-10T09:09:19.761" v="1088" actId="20577"/>
          <ac:spMkLst>
            <pc:docMk/>
            <pc:sldMk cId="2294089424" sldId="340"/>
            <ac:spMk id="78" creationId="{00000000-0000-0000-0000-000000000000}"/>
          </ac:spMkLst>
        </pc:spChg>
        <pc:graphicFrameChg chg="mod modGraphic">
          <ac:chgData name="Dannel" userId="b39f31be-f29f-4100-b1b4-3789a0f884c3" providerId="ADAL" clId="{3DB073D6-3F84-4C60-8924-0C0848A65166}" dt="2023-08-10T09:31:19.604" v="1200" actId="1076"/>
          <ac:graphicFrameMkLst>
            <pc:docMk/>
            <pc:sldMk cId="2294089424" sldId="340"/>
            <ac:graphicFrameMk id="79" creationId="{00000000-0000-0000-0000-000000000000}"/>
          </ac:graphicFrameMkLst>
        </pc:graphicFrameChg>
        <pc:picChg chg="add del mod">
          <ac:chgData name="Dannel" userId="b39f31be-f29f-4100-b1b4-3789a0f884c3" providerId="ADAL" clId="{3DB073D6-3F84-4C60-8924-0C0848A65166}" dt="2023-08-10T09:09:21.425" v="1089" actId="21"/>
          <ac:picMkLst>
            <pc:docMk/>
            <pc:sldMk cId="2294089424" sldId="340"/>
            <ac:picMk id="3" creationId="{27A31F1D-B55F-1B8A-C970-DAD0261858C5}"/>
          </ac:picMkLst>
        </pc:picChg>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add mod">
          <ac:chgData name="Dannel" userId="b39f31be-f29f-4100-b1b4-3789a0f884c3" providerId="ADAL" clId="{3DB073D6-3F84-4C60-8924-0C0848A65166}" dt="2023-08-10T09:31:36.699" v="1207" actId="1076"/>
          <ac:picMkLst>
            <pc:docMk/>
            <pc:sldMk cId="2294089424" sldId="340"/>
            <ac:picMk id="5" creationId="{6157343C-7F1D-BED9-1342-CB8BFC53339F}"/>
          </ac:picMkLst>
        </pc:picChg>
        <pc:picChg chg="add mod">
          <ac:chgData name="Dannel" userId="b39f31be-f29f-4100-b1b4-3789a0f884c3" providerId="ADAL" clId="{3DB073D6-3F84-4C60-8924-0C0848A65166}" dt="2023-08-10T09:30:03.670" v="1135" actId="1076"/>
          <ac:picMkLst>
            <pc:docMk/>
            <pc:sldMk cId="2294089424" sldId="340"/>
            <ac:picMk id="7" creationId="{4B1311BB-02D1-7144-C15E-9924202F9869}"/>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picChg chg="add del mod">
          <ac:chgData name="Dannel" userId="b39f31be-f29f-4100-b1b4-3789a0f884c3" providerId="ADAL" clId="{3DB073D6-3F84-4C60-8924-0C0848A65166}" dt="2023-08-10T09:27:24.185" v="1118" actId="21"/>
          <ac:picMkLst>
            <pc:docMk/>
            <pc:sldMk cId="2294089424" sldId="340"/>
            <ac:picMk id="9" creationId="{4BCF902A-8338-FCA8-2B09-B0D66C96F2F6}"/>
          </ac:picMkLst>
        </pc:picChg>
        <pc:picChg chg="add del">
          <ac:chgData name="Dannel" userId="b39f31be-f29f-4100-b1b4-3789a0f884c3" providerId="ADAL" clId="{3DB073D6-3F84-4C60-8924-0C0848A65166}" dt="2023-08-10T09:27:09.764" v="1115" actId="21"/>
          <ac:picMkLst>
            <pc:docMk/>
            <pc:sldMk cId="2294089424" sldId="340"/>
            <ac:picMk id="11" creationId="{EAB3BEE1-2644-BAEA-4DAC-8E219D395AE4}"/>
          </ac:picMkLst>
        </pc:picChg>
        <pc:picChg chg="add del mod">
          <ac:chgData name="Dannel" userId="b39f31be-f29f-4100-b1b4-3789a0f884c3" providerId="ADAL" clId="{3DB073D6-3F84-4C60-8924-0C0848A65166}" dt="2023-08-10T09:27:16.762" v="1116" actId="21"/>
          <ac:picMkLst>
            <pc:docMk/>
            <pc:sldMk cId="2294089424" sldId="340"/>
            <ac:picMk id="13" creationId="{6123A6AB-C7B5-7C1C-BE9B-E191DB65156C}"/>
          </ac:picMkLst>
        </pc:picChg>
        <pc:picChg chg="add mod">
          <ac:chgData name="Dannel" userId="b39f31be-f29f-4100-b1b4-3789a0f884c3" providerId="ADAL" clId="{3DB073D6-3F84-4C60-8924-0C0848A65166}" dt="2023-08-10T09:30:10.808" v="1138" actId="14100"/>
          <ac:picMkLst>
            <pc:docMk/>
            <pc:sldMk cId="2294089424" sldId="340"/>
            <ac:picMk id="15" creationId="{E8870DE0-B849-9B36-184B-2724F0B7293E}"/>
          </ac:picMkLst>
        </pc:picChg>
        <pc:picChg chg="add mod">
          <ac:chgData name="Dannel" userId="b39f31be-f29f-4100-b1b4-3789a0f884c3" providerId="ADAL" clId="{3DB073D6-3F84-4C60-8924-0C0848A65166}" dt="2023-08-10T09:31:23.049" v="1202" actId="14100"/>
          <ac:picMkLst>
            <pc:docMk/>
            <pc:sldMk cId="2294089424" sldId="340"/>
            <ac:picMk id="17" creationId="{B3395B83-92EF-3753-178D-2BE1928A9F25}"/>
          </ac:picMkLst>
        </pc:picChg>
      </pc:sldChg>
      <pc:sldChg chg="delSp modSp add mod">
        <pc:chgData name="Dannel" userId="b39f31be-f29f-4100-b1b4-3789a0f884c3" providerId="ADAL" clId="{3DB073D6-3F84-4C60-8924-0C0848A65166}" dt="2023-08-10T09:31:10.708" v="1198" actId="313"/>
        <pc:sldMkLst>
          <pc:docMk/>
          <pc:sldMk cId="3555274117" sldId="341"/>
        </pc:sldMkLst>
        <pc:graphicFrameChg chg="mod modGraphic">
          <ac:chgData name="Dannel" userId="b39f31be-f29f-4100-b1b4-3789a0f884c3" providerId="ADAL" clId="{3DB073D6-3F84-4C60-8924-0C0848A65166}" dt="2023-08-10T09:31:10.708" v="1198" actId="313"/>
          <ac:graphicFrameMkLst>
            <pc:docMk/>
            <pc:sldMk cId="3555274117" sldId="341"/>
            <ac:graphicFrameMk id="79" creationId="{00000000-0000-0000-0000-000000000000}"/>
          </ac:graphicFrameMkLst>
        </pc:graphicFrameChg>
        <pc:picChg chg="del">
          <ac:chgData name="Dannel" userId="b39f31be-f29f-4100-b1b4-3789a0f884c3" providerId="ADAL" clId="{3DB073D6-3F84-4C60-8924-0C0848A65166}" dt="2023-08-10T09:26:46.781" v="1102" actId="21"/>
          <ac:picMkLst>
            <pc:docMk/>
            <pc:sldMk cId="3555274117" sldId="341"/>
            <ac:picMk id="5" creationId="{6157343C-7F1D-BED9-1342-CB8BFC53339F}"/>
          </ac:picMkLst>
        </pc:picChg>
        <pc:picChg chg="del">
          <ac:chgData name="Dannel" userId="b39f31be-f29f-4100-b1b4-3789a0f884c3" providerId="ADAL" clId="{3DB073D6-3F84-4C60-8924-0C0848A65166}" dt="2023-08-10T09:26:48.638" v="1103" actId="21"/>
          <ac:picMkLst>
            <pc:docMk/>
            <pc:sldMk cId="3555274117" sldId="341"/>
            <ac:picMk id="7" creationId="{4B1311BB-02D1-7144-C15E-9924202F9869}"/>
          </ac:picMkLst>
        </pc:picChg>
        <pc:picChg chg="mod">
          <ac:chgData name="Dannel" userId="b39f31be-f29f-4100-b1b4-3789a0f884c3" providerId="ADAL" clId="{3DB073D6-3F84-4C60-8924-0C0848A65166}" dt="2023-08-10T09:26:57.412" v="1110" actId="1076"/>
          <ac:picMkLst>
            <pc:docMk/>
            <pc:sldMk cId="3555274117" sldId="341"/>
            <ac:picMk id="9" creationId="{4BCF902A-8338-FCA8-2B09-B0D66C96F2F6}"/>
          </ac:picMkLst>
        </pc:picChg>
        <pc:picChg chg="mod">
          <ac:chgData name="Dannel" userId="b39f31be-f29f-4100-b1b4-3789a0f884c3" providerId="ADAL" clId="{3DB073D6-3F84-4C60-8924-0C0848A65166}" dt="2023-08-10T09:27:00.149" v="1112" actId="14100"/>
          <ac:picMkLst>
            <pc:docMk/>
            <pc:sldMk cId="3555274117" sldId="341"/>
            <ac:picMk id="11" creationId="{EAB3BEE1-2644-BAEA-4DAC-8E219D395AE4}"/>
          </ac:picMkLst>
        </pc:picChg>
        <pc:picChg chg="mod">
          <ac:chgData name="Dannel" userId="b39f31be-f29f-4100-b1b4-3789a0f884c3" providerId="ADAL" clId="{3DB073D6-3F84-4C60-8924-0C0848A65166}" dt="2023-08-10T09:26:56.514" v="1109" actId="1076"/>
          <ac:picMkLst>
            <pc:docMk/>
            <pc:sldMk cId="3555274117" sldId="341"/>
            <ac:picMk id="13" creationId="{6123A6AB-C7B5-7C1C-BE9B-E191DB65156C}"/>
          </ac:picMkLst>
        </pc:picChg>
      </pc:sldChg>
      <pc:sldChg chg="addSp delSp modSp add mod ord">
        <pc:chgData name="Dannel" userId="b39f31be-f29f-4100-b1b4-3789a0f884c3" providerId="ADAL" clId="{3DB073D6-3F84-4C60-8924-0C0848A65166}" dt="2023-08-10T09:35:18.516" v="1232" actId="14100"/>
        <pc:sldMkLst>
          <pc:docMk/>
          <pc:sldMk cId="2242380243" sldId="342"/>
        </pc:sldMkLst>
        <pc:spChg chg="mod">
          <ac:chgData name="Dannel" userId="b39f31be-f29f-4100-b1b4-3789a0f884c3" providerId="ADAL" clId="{3DB073D6-3F84-4C60-8924-0C0848A65166}" dt="2023-08-10T09:32:33.870" v="1223"/>
          <ac:spMkLst>
            <pc:docMk/>
            <pc:sldMk cId="2242380243" sldId="342"/>
            <ac:spMk id="73" creationId="{00000000-0000-0000-0000-000000000000}"/>
          </ac:spMkLst>
        </pc:spChg>
        <pc:picChg chg="add del mod">
          <ac:chgData name="Dannel" userId="b39f31be-f29f-4100-b1b4-3789a0f884c3" providerId="ADAL" clId="{3DB073D6-3F84-4C60-8924-0C0848A65166}" dt="2023-08-10T09:35:11.056" v="1229" actId="21"/>
          <ac:picMkLst>
            <pc:docMk/>
            <pc:sldMk cId="2242380243" sldId="342"/>
            <ac:picMk id="3" creationId="{877B7AB2-84FC-A78B-1D2D-474C3585636E}"/>
          </ac:picMkLst>
        </pc:picChg>
        <pc:picChg chg="add mod">
          <ac:chgData name="Dannel" userId="b39f31be-f29f-4100-b1b4-3789a0f884c3" providerId="ADAL" clId="{3DB073D6-3F84-4C60-8924-0C0848A65166}" dt="2023-08-10T09:35:18.516" v="1232" actId="14100"/>
          <ac:picMkLst>
            <pc:docMk/>
            <pc:sldMk cId="2242380243" sldId="342"/>
            <ac:picMk id="5" creationId="{B1CB020A-EB2E-610D-0D25-8159DCBB0991}"/>
          </ac:picMkLst>
        </pc:picChg>
        <pc:picChg chg="del">
          <ac:chgData name="Dannel" userId="b39f31be-f29f-4100-b1b4-3789a0f884c3" providerId="ADAL" clId="{3DB073D6-3F84-4C60-8924-0C0848A65166}" dt="2023-08-10T09:31:46.665" v="1211" actId="21"/>
          <ac:picMkLst>
            <pc:docMk/>
            <pc:sldMk cId="2242380243" sldId="342"/>
            <ac:picMk id="6" creationId="{4505AD46-DC30-172E-3468-2D00ED7CEB6A}"/>
          </ac:picMkLst>
        </pc:picChg>
      </pc:sldChg>
      <pc:sldChg chg="addSp delSp modSp add mod ord">
        <pc:chgData name="Dannel" userId="b39f31be-f29f-4100-b1b4-3789a0f884c3" providerId="ADAL" clId="{3DB073D6-3F84-4C60-8924-0C0848A65166}" dt="2023-08-10T09:41:42.909" v="1365" actId="20577"/>
        <pc:sldMkLst>
          <pc:docMk/>
          <pc:sldMk cId="1457033289" sldId="343"/>
        </pc:sldMkLst>
        <pc:spChg chg="mod">
          <ac:chgData name="Dannel" userId="b39f31be-f29f-4100-b1b4-3789a0f884c3" providerId="ADAL" clId="{3DB073D6-3F84-4C60-8924-0C0848A65166}" dt="2023-08-10T09:32:29.766" v="1222"/>
          <ac:spMkLst>
            <pc:docMk/>
            <pc:sldMk cId="1457033289" sldId="343"/>
            <ac:spMk id="78" creationId="{00000000-0000-0000-0000-000000000000}"/>
          </ac:spMkLst>
        </pc:spChg>
        <pc:graphicFrameChg chg="mod modGraphic">
          <ac:chgData name="Dannel" userId="b39f31be-f29f-4100-b1b4-3789a0f884c3" providerId="ADAL" clId="{3DB073D6-3F84-4C60-8924-0C0848A65166}" dt="2023-08-10T09:41:42.909" v="1365" actId="20577"/>
          <ac:graphicFrameMkLst>
            <pc:docMk/>
            <pc:sldMk cId="1457033289" sldId="343"/>
            <ac:graphicFrameMk id="79" creationId="{00000000-0000-0000-0000-000000000000}"/>
          </ac:graphicFrameMkLst>
        </pc:graphicFrameChg>
        <pc:picChg chg="add mod">
          <ac:chgData name="Dannel" userId="b39f31be-f29f-4100-b1b4-3789a0f884c3" providerId="ADAL" clId="{3DB073D6-3F84-4C60-8924-0C0848A65166}" dt="2023-08-10T09:40:10.026" v="1236" actId="1076"/>
          <ac:picMkLst>
            <pc:docMk/>
            <pc:sldMk cId="1457033289" sldId="343"/>
            <ac:picMk id="3" creationId="{72086F23-8FA7-B159-730E-F307CD5C708A}"/>
          </ac:picMkLst>
        </pc:picChg>
        <pc:picChg chg="add mod">
          <ac:chgData name="Dannel" userId="b39f31be-f29f-4100-b1b4-3789a0f884c3" providerId="ADAL" clId="{3DB073D6-3F84-4C60-8924-0C0848A65166}" dt="2023-08-10T09:40:13.780" v="1238" actId="14100"/>
          <ac:picMkLst>
            <pc:docMk/>
            <pc:sldMk cId="1457033289" sldId="343"/>
            <ac:picMk id="5" creationId="{4263F4AA-431E-0B84-F26F-DB95B9D02311}"/>
          </ac:picMkLst>
        </pc:picChg>
        <pc:picChg chg="del">
          <ac:chgData name="Dannel" userId="b39f31be-f29f-4100-b1b4-3789a0f884c3" providerId="ADAL" clId="{3DB073D6-3F84-4C60-8924-0C0848A65166}" dt="2023-08-10T09:32:00.760" v="1219" actId="21"/>
          <ac:picMkLst>
            <pc:docMk/>
            <pc:sldMk cId="1457033289" sldId="343"/>
            <ac:picMk id="9" creationId="{4BCF902A-8338-FCA8-2B09-B0D66C96F2F6}"/>
          </ac:picMkLst>
        </pc:picChg>
        <pc:picChg chg="del">
          <ac:chgData name="Dannel" userId="b39f31be-f29f-4100-b1b4-3789a0f884c3" providerId="ADAL" clId="{3DB073D6-3F84-4C60-8924-0C0848A65166}" dt="2023-08-10T09:31:58.248" v="1218" actId="21"/>
          <ac:picMkLst>
            <pc:docMk/>
            <pc:sldMk cId="1457033289" sldId="343"/>
            <ac:picMk id="11" creationId="{EAB3BEE1-2644-BAEA-4DAC-8E219D395AE4}"/>
          </ac:picMkLst>
        </pc:picChg>
        <pc:picChg chg="del">
          <ac:chgData name="Dannel" userId="b39f31be-f29f-4100-b1b4-3789a0f884c3" providerId="ADAL" clId="{3DB073D6-3F84-4C60-8924-0C0848A65166}" dt="2023-08-10T09:31:57.164" v="1217" actId="21"/>
          <ac:picMkLst>
            <pc:docMk/>
            <pc:sldMk cId="1457033289" sldId="343"/>
            <ac:picMk id="13" creationId="{6123A6AB-C7B5-7C1C-BE9B-E191DB65156C}"/>
          </ac:picMkLst>
        </pc:picChg>
      </pc:sldChg>
      <pc:sldChg chg="addSp delSp modSp add mod">
        <pc:chgData name="Dannel" userId="b39f31be-f29f-4100-b1b4-3789a0f884c3" providerId="ADAL" clId="{3DB073D6-3F84-4C60-8924-0C0848A65166}" dt="2023-08-10T09:42:35.401" v="1376" actId="14100"/>
        <pc:sldMkLst>
          <pc:docMk/>
          <pc:sldMk cId="2064913037" sldId="344"/>
        </pc:sldMkLst>
        <pc:spChg chg="mod">
          <ac:chgData name="Dannel" userId="b39f31be-f29f-4100-b1b4-3789a0f884c3" providerId="ADAL" clId="{3DB073D6-3F84-4C60-8924-0C0848A65166}" dt="2023-08-10T09:41:55.202" v="1369" actId="20577"/>
          <ac:spMkLst>
            <pc:docMk/>
            <pc:sldMk cId="2064913037" sldId="344"/>
            <ac:spMk id="73" creationId="{00000000-0000-0000-0000-000000000000}"/>
          </ac:spMkLst>
        </pc:spChg>
        <pc:picChg chg="add mod">
          <ac:chgData name="Dannel" userId="b39f31be-f29f-4100-b1b4-3789a0f884c3" providerId="ADAL" clId="{3DB073D6-3F84-4C60-8924-0C0848A65166}" dt="2023-08-10T09:42:35.401" v="1376" actId="14100"/>
          <ac:picMkLst>
            <pc:docMk/>
            <pc:sldMk cId="2064913037" sldId="344"/>
            <ac:picMk id="3" creationId="{483CF65D-7004-48E9-EFC1-682BBA0AEFB6}"/>
          </ac:picMkLst>
        </pc:picChg>
        <pc:picChg chg="del">
          <ac:chgData name="Dannel" userId="b39f31be-f29f-4100-b1b4-3789a0f884c3" providerId="ADAL" clId="{3DB073D6-3F84-4C60-8924-0C0848A65166}" dt="2023-08-10T09:41:52.274" v="1367" actId="21"/>
          <ac:picMkLst>
            <pc:docMk/>
            <pc:sldMk cId="2064913037" sldId="344"/>
            <ac:picMk id="5" creationId="{B1CB020A-EB2E-610D-0D25-8159DCBB0991}"/>
          </ac:picMkLst>
        </pc:picChg>
      </pc:sldChg>
      <pc:sldChg chg="addSp delSp modSp add mod replId">
        <pc:chgData name="Dannel" userId="b39f31be-f29f-4100-b1b4-3789a0f884c3" providerId="ADAL" clId="{3DB073D6-3F84-4C60-8924-0C0848A65166}" dt="2023-08-10T09:46:15.123" v="1451" actId="20577"/>
        <pc:sldMkLst>
          <pc:docMk/>
          <pc:sldMk cId="2030079448" sldId="345"/>
        </pc:sldMkLst>
        <pc:spChg chg="mod">
          <ac:chgData name="Dannel" userId="b39f31be-f29f-4100-b1b4-3789a0f884c3" providerId="ADAL" clId="{3DB073D6-3F84-4C60-8924-0C0848A65166}" dt="2023-08-10T09:41:58.245" v="1371" actId="20577"/>
          <ac:spMkLst>
            <pc:docMk/>
            <pc:sldMk cId="2030079448" sldId="345"/>
            <ac:spMk id="78" creationId="{00000000-0000-0000-0000-000000000000}"/>
          </ac:spMkLst>
        </pc:spChg>
        <pc:graphicFrameChg chg="mod modGraphic">
          <ac:chgData name="Dannel" userId="b39f31be-f29f-4100-b1b4-3789a0f884c3" providerId="ADAL" clId="{3DB073D6-3F84-4C60-8924-0C0848A65166}" dt="2023-08-10T09:46:15.123" v="1451" actId="20577"/>
          <ac:graphicFrameMkLst>
            <pc:docMk/>
            <pc:sldMk cId="2030079448" sldId="345"/>
            <ac:graphicFrameMk id="79" creationId="{00000000-0000-0000-0000-000000000000}"/>
          </ac:graphicFrameMkLst>
        </pc:graphicFrameChg>
        <pc:picChg chg="del">
          <ac:chgData name="Dannel" userId="b39f31be-f29f-4100-b1b4-3789a0f884c3" providerId="ADAL" clId="{3DB073D6-3F84-4C60-8924-0C0848A65166}" dt="2023-08-10T09:42:00.639" v="1373" actId="21"/>
          <ac:picMkLst>
            <pc:docMk/>
            <pc:sldMk cId="2030079448" sldId="345"/>
            <ac:picMk id="3" creationId="{72086F23-8FA7-B159-730E-F307CD5C708A}"/>
          </ac:picMkLst>
        </pc:picChg>
        <pc:picChg chg="add mod">
          <ac:chgData name="Dannel" userId="b39f31be-f29f-4100-b1b4-3789a0f884c3" providerId="ADAL" clId="{3DB073D6-3F84-4C60-8924-0C0848A65166}" dt="2023-08-10T09:44:31" v="1378" actId="1076"/>
          <ac:picMkLst>
            <pc:docMk/>
            <pc:sldMk cId="2030079448" sldId="345"/>
            <ac:picMk id="4" creationId="{1C480203-17D6-7B56-45E8-D77E431CC552}"/>
          </ac:picMkLst>
        </pc:picChg>
        <pc:picChg chg="del">
          <ac:chgData name="Dannel" userId="b39f31be-f29f-4100-b1b4-3789a0f884c3" providerId="ADAL" clId="{3DB073D6-3F84-4C60-8924-0C0848A65166}" dt="2023-08-10T09:41:59.689" v="1372" actId="21"/>
          <ac:picMkLst>
            <pc:docMk/>
            <pc:sldMk cId="2030079448" sldId="345"/>
            <ac:picMk id="5" creationId="{4263F4AA-431E-0B84-F26F-DB95B9D02311}"/>
          </ac:picMkLst>
        </pc:picChg>
        <pc:picChg chg="add mod">
          <ac:chgData name="Dannel" userId="b39f31be-f29f-4100-b1b4-3789a0f884c3" providerId="ADAL" clId="{3DB073D6-3F84-4C60-8924-0C0848A65166}" dt="2023-08-10T09:44:53.667" v="1381" actId="14100"/>
          <ac:picMkLst>
            <pc:docMk/>
            <pc:sldMk cId="2030079448" sldId="345"/>
            <ac:picMk id="7" creationId="{4ADBA0D1-BB74-B0F5-3758-8F1B61C35139}"/>
          </ac:picMkLst>
        </pc:picChg>
      </pc:sldChg>
      <pc:sldChg chg="addSp delSp modSp add mod">
        <pc:chgData name="Dannel" userId="b39f31be-f29f-4100-b1b4-3789a0f884c3" providerId="ADAL" clId="{3DB073D6-3F84-4C60-8924-0C0848A65166}" dt="2023-08-10T09:47:00.631" v="1462" actId="20577"/>
        <pc:sldMkLst>
          <pc:docMk/>
          <pc:sldMk cId="2124090983" sldId="346"/>
        </pc:sldMkLst>
        <pc:spChg chg="mod">
          <ac:chgData name="Dannel" userId="b39f31be-f29f-4100-b1b4-3789a0f884c3" providerId="ADAL" clId="{3DB073D6-3F84-4C60-8924-0C0848A65166}" dt="2023-08-10T09:47:00.631" v="1462" actId="20577"/>
          <ac:spMkLst>
            <pc:docMk/>
            <pc:sldMk cId="2124090983" sldId="346"/>
            <ac:spMk id="73" creationId="{00000000-0000-0000-0000-000000000000}"/>
          </ac:spMkLst>
        </pc:spChg>
        <pc:picChg chg="del">
          <ac:chgData name="Dannel" userId="b39f31be-f29f-4100-b1b4-3789a0f884c3" providerId="ADAL" clId="{3DB073D6-3F84-4C60-8924-0C0848A65166}" dt="2023-08-10T09:46:22.300" v="1453" actId="21"/>
          <ac:picMkLst>
            <pc:docMk/>
            <pc:sldMk cId="2124090983" sldId="346"/>
            <ac:picMk id="3" creationId="{483CF65D-7004-48E9-EFC1-682BBA0AEFB6}"/>
          </ac:picMkLst>
        </pc:picChg>
        <pc:picChg chg="add mod">
          <ac:chgData name="Dannel" userId="b39f31be-f29f-4100-b1b4-3789a0f884c3" providerId="ADAL" clId="{3DB073D6-3F84-4C60-8924-0C0848A65166}" dt="2023-08-10T09:46:58.625" v="1460" actId="14100"/>
          <ac:picMkLst>
            <pc:docMk/>
            <pc:sldMk cId="2124090983" sldId="346"/>
            <ac:picMk id="4" creationId="{844E09E2-0845-0FEB-1DAF-777161D5E636}"/>
          </ac:picMkLst>
        </pc:picChg>
      </pc:sldChg>
      <pc:sldChg chg="addSp delSp modSp add del mod replId">
        <pc:chgData name="Dannel" userId="b39f31be-f29f-4100-b1b4-3789a0f884c3" providerId="ADAL" clId="{3DB073D6-3F84-4C60-8924-0C0848A65166}" dt="2023-08-10T10:00:24.168" v="1475" actId="14100"/>
        <pc:sldMkLst>
          <pc:docMk/>
          <pc:sldMk cId="78691321" sldId="347"/>
        </pc:sldMkLst>
        <pc:spChg chg="mod">
          <ac:chgData name="Dannel" userId="b39f31be-f29f-4100-b1b4-3789a0f884c3" providerId="ADAL" clId="{3DB073D6-3F84-4C60-8924-0C0848A65166}" dt="2023-08-10T09:48:18.568" v="1467" actId="20577"/>
          <ac:spMkLst>
            <pc:docMk/>
            <pc:sldMk cId="78691321" sldId="347"/>
            <ac:spMk id="78" creationId="{00000000-0000-0000-0000-000000000000}"/>
          </ac:spMkLst>
        </pc:spChg>
        <pc:picChg chg="add mod">
          <ac:chgData name="Dannel" userId="b39f31be-f29f-4100-b1b4-3789a0f884c3" providerId="ADAL" clId="{3DB073D6-3F84-4C60-8924-0C0848A65166}" dt="2023-08-10T10:00:24.168" v="1475" actId="14100"/>
          <ac:picMkLst>
            <pc:docMk/>
            <pc:sldMk cId="78691321" sldId="347"/>
            <ac:picMk id="3" creationId="{34DFCDA0-8DC7-CDB9-B2B4-E5F4D483DF3A}"/>
          </ac:picMkLst>
        </pc:picChg>
        <pc:picChg chg="del">
          <ac:chgData name="Dannel" userId="b39f31be-f29f-4100-b1b4-3789a0f884c3" providerId="ADAL" clId="{3DB073D6-3F84-4C60-8924-0C0848A65166}" dt="2023-08-10T09:46:27.193" v="1456" actId="21"/>
          <ac:picMkLst>
            <pc:docMk/>
            <pc:sldMk cId="78691321" sldId="347"/>
            <ac:picMk id="4" creationId="{1C480203-17D6-7B56-45E8-D77E431CC552}"/>
          </ac:picMkLst>
        </pc:picChg>
        <pc:picChg chg="add mod">
          <ac:chgData name="Dannel" userId="b39f31be-f29f-4100-b1b4-3789a0f884c3" providerId="ADAL" clId="{3DB073D6-3F84-4C60-8924-0C0848A65166}" dt="2023-08-10T09:59:07.366" v="1473" actId="1076"/>
          <ac:picMkLst>
            <pc:docMk/>
            <pc:sldMk cId="78691321" sldId="347"/>
            <ac:picMk id="6" creationId="{3199AE60-B503-2F99-ED29-9FB592C346E8}"/>
          </ac:picMkLst>
        </pc:picChg>
        <pc:picChg chg="del">
          <ac:chgData name="Dannel" userId="b39f31be-f29f-4100-b1b4-3789a0f884c3" providerId="ADAL" clId="{3DB073D6-3F84-4C60-8924-0C0848A65166}" dt="2023-08-10T09:46:27.980" v="1457" actId="21"/>
          <ac:picMkLst>
            <pc:docMk/>
            <pc:sldMk cId="78691321" sldId="347"/>
            <ac:picMk id="7" creationId="{4ADBA0D1-BB74-B0F5-3758-8F1B61C35139}"/>
          </ac:picMkLst>
        </pc:picChg>
      </pc:sldChg>
      <pc:sldChg chg="addSp delSp modSp add mod">
        <pc:chgData name="Dannel" userId="b39f31be-f29f-4100-b1b4-3789a0f884c3" providerId="ADAL" clId="{3DB073D6-3F84-4C60-8924-0C0848A65166}" dt="2023-08-10T10:05:51.097" v="1552" actId="1076"/>
        <pc:sldMkLst>
          <pc:docMk/>
          <pc:sldMk cId="2816670565" sldId="348"/>
        </pc:sldMkLst>
        <pc:graphicFrameChg chg="mod modGraphic">
          <ac:chgData name="Dannel" userId="b39f31be-f29f-4100-b1b4-3789a0f884c3" providerId="ADAL" clId="{3DB073D6-3F84-4C60-8924-0C0848A65166}" dt="2023-08-10T10:02:06.686" v="1542" actId="1076"/>
          <ac:graphicFrameMkLst>
            <pc:docMk/>
            <pc:sldMk cId="2816670565" sldId="348"/>
            <ac:graphicFrameMk id="79" creationId="{00000000-0000-0000-0000-000000000000}"/>
          </ac:graphicFrameMkLst>
        </pc:graphicFrameChg>
        <pc:picChg chg="del">
          <ac:chgData name="Dannel" userId="b39f31be-f29f-4100-b1b4-3789a0f884c3" providerId="ADAL" clId="{3DB073D6-3F84-4C60-8924-0C0848A65166}" dt="2023-08-10T10:01:04.010" v="1479" actId="21"/>
          <ac:picMkLst>
            <pc:docMk/>
            <pc:sldMk cId="2816670565" sldId="348"/>
            <ac:picMk id="3" creationId="{34DFCDA0-8DC7-CDB9-B2B4-E5F4D483DF3A}"/>
          </ac:picMkLst>
        </pc:picChg>
        <pc:picChg chg="add mod">
          <ac:chgData name="Dannel" userId="b39f31be-f29f-4100-b1b4-3789a0f884c3" providerId="ADAL" clId="{3DB073D6-3F84-4C60-8924-0C0848A65166}" dt="2023-08-10T10:05:49.049" v="1551" actId="1076"/>
          <ac:picMkLst>
            <pc:docMk/>
            <pc:sldMk cId="2816670565" sldId="348"/>
            <ac:picMk id="4" creationId="{EBDACF97-413F-0306-2677-C7562D48A0CD}"/>
          </ac:picMkLst>
        </pc:picChg>
        <pc:picChg chg="del">
          <ac:chgData name="Dannel" userId="b39f31be-f29f-4100-b1b4-3789a0f884c3" providerId="ADAL" clId="{3DB073D6-3F84-4C60-8924-0C0848A65166}" dt="2023-08-10T10:01:05.176" v="1480" actId="21"/>
          <ac:picMkLst>
            <pc:docMk/>
            <pc:sldMk cId="2816670565" sldId="348"/>
            <ac:picMk id="6" creationId="{3199AE60-B503-2F99-ED29-9FB592C346E8}"/>
          </ac:picMkLst>
        </pc:picChg>
        <pc:picChg chg="add mod">
          <ac:chgData name="Dannel" userId="b39f31be-f29f-4100-b1b4-3789a0f884c3" providerId="ADAL" clId="{3DB073D6-3F84-4C60-8924-0C0848A65166}" dt="2023-08-10T10:05:51.097" v="1552" actId="1076"/>
          <ac:picMkLst>
            <pc:docMk/>
            <pc:sldMk cId="2816670565" sldId="348"/>
            <ac:picMk id="7" creationId="{87CDFE02-0A59-39C6-9C50-25FD467CC3B6}"/>
          </ac:picMkLst>
        </pc:picChg>
      </pc:sldChg>
      <pc:sldChg chg="addSp delSp modSp add mod ord">
        <pc:chgData name="Dannel" userId="b39f31be-f29f-4100-b1b4-3789a0f884c3" providerId="ADAL" clId="{3DB073D6-3F84-4C60-8924-0C0848A65166}" dt="2023-08-10T10:09:55.724" v="1568"/>
        <pc:sldMkLst>
          <pc:docMk/>
          <pc:sldMk cId="241274393" sldId="349"/>
        </pc:sldMkLst>
        <pc:spChg chg="mod">
          <ac:chgData name="Dannel" userId="b39f31be-f29f-4100-b1b4-3789a0f884c3" providerId="ADAL" clId="{3DB073D6-3F84-4C60-8924-0C0848A65166}" dt="2023-08-10T10:09:55.724" v="1568"/>
          <ac:spMkLst>
            <pc:docMk/>
            <pc:sldMk cId="241274393" sldId="349"/>
            <ac:spMk id="73" creationId="{00000000-0000-0000-0000-000000000000}"/>
          </ac:spMkLst>
        </pc:spChg>
        <pc:picChg chg="add del">
          <ac:chgData name="Dannel" userId="b39f31be-f29f-4100-b1b4-3789a0f884c3" providerId="ADAL" clId="{3DB073D6-3F84-4C60-8924-0C0848A65166}" dt="2023-08-10T10:09:14.092" v="1563" actId="21"/>
          <ac:picMkLst>
            <pc:docMk/>
            <pc:sldMk cId="241274393" sldId="349"/>
            <ac:picMk id="3" creationId="{896A738A-7131-A91F-FBB9-728A42269160}"/>
          </ac:picMkLst>
        </pc:picChg>
        <pc:picChg chg="del">
          <ac:chgData name="Dannel" userId="b39f31be-f29f-4100-b1b4-3789a0f884c3" providerId="ADAL" clId="{3DB073D6-3F84-4C60-8924-0C0848A65166}" dt="2023-08-10T10:07:11.636" v="1556" actId="21"/>
          <ac:picMkLst>
            <pc:docMk/>
            <pc:sldMk cId="241274393" sldId="349"/>
            <ac:picMk id="4" creationId="{844E09E2-0845-0FEB-1DAF-777161D5E636}"/>
          </ac:picMkLst>
        </pc:picChg>
        <pc:picChg chg="add mod">
          <ac:chgData name="Dannel" userId="b39f31be-f29f-4100-b1b4-3789a0f884c3" providerId="ADAL" clId="{3DB073D6-3F84-4C60-8924-0C0848A65166}" dt="2023-08-10T10:09:43.723" v="1565" actId="1076"/>
          <ac:picMkLst>
            <pc:docMk/>
            <pc:sldMk cId="241274393" sldId="349"/>
            <ac:picMk id="6" creationId="{BD991EE2-755D-1B30-A0CE-217634123537}"/>
          </ac:picMkLst>
        </pc:picChg>
      </pc:sldChg>
      <pc:sldChg chg="addSp delSp modSp add mod ord">
        <pc:chgData name="Dannel" userId="b39f31be-f29f-4100-b1b4-3789a0f884c3" providerId="ADAL" clId="{3DB073D6-3F84-4C60-8924-0C0848A65166}" dt="2023-08-10T10:16:31.414" v="1726" actId="14734"/>
        <pc:sldMkLst>
          <pc:docMk/>
          <pc:sldMk cId="4285199286" sldId="350"/>
        </pc:sldMkLst>
        <pc:spChg chg="mod">
          <ac:chgData name="Dannel" userId="b39f31be-f29f-4100-b1b4-3789a0f884c3" providerId="ADAL" clId="{3DB073D6-3F84-4C60-8924-0C0848A65166}" dt="2023-08-10T10:10:09.284" v="1592" actId="20577"/>
          <ac:spMkLst>
            <pc:docMk/>
            <pc:sldMk cId="4285199286" sldId="350"/>
            <ac:spMk id="78" creationId="{00000000-0000-0000-0000-000000000000}"/>
          </ac:spMkLst>
        </pc:spChg>
        <pc:graphicFrameChg chg="mod modGraphic">
          <ac:chgData name="Dannel" userId="b39f31be-f29f-4100-b1b4-3789a0f884c3" providerId="ADAL" clId="{3DB073D6-3F84-4C60-8924-0C0848A65166}" dt="2023-08-10T10:16:31.414" v="1726" actId="14734"/>
          <ac:graphicFrameMkLst>
            <pc:docMk/>
            <pc:sldMk cId="4285199286" sldId="350"/>
            <ac:graphicFrameMk id="79" creationId="{00000000-0000-0000-0000-000000000000}"/>
          </ac:graphicFrameMkLst>
        </pc:graphicFrameChg>
        <pc:picChg chg="add del">
          <ac:chgData name="Dannel" userId="b39f31be-f29f-4100-b1b4-3789a0f884c3" providerId="ADAL" clId="{3DB073D6-3F84-4C60-8924-0C0848A65166}" dt="2023-08-10T10:12:03.034" v="1594" actId="21"/>
          <ac:picMkLst>
            <pc:docMk/>
            <pc:sldMk cId="4285199286" sldId="350"/>
            <ac:picMk id="3" creationId="{E091589F-A5EE-7C37-3CC3-956D56FB7A31}"/>
          </ac:picMkLst>
        </pc:picChg>
        <pc:picChg chg="del">
          <ac:chgData name="Dannel" userId="b39f31be-f29f-4100-b1b4-3789a0f884c3" providerId="ADAL" clId="{3DB073D6-3F84-4C60-8924-0C0848A65166}" dt="2023-08-10T10:07:20.046" v="1560" actId="21"/>
          <ac:picMkLst>
            <pc:docMk/>
            <pc:sldMk cId="4285199286" sldId="350"/>
            <ac:picMk id="4" creationId="{EBDACF97-413F-0306-2677-C7562D48A0CD}"/>
          </ac:picMkLst>
        </pc:picChg>
        <pc:picChg chg="add mod">
          <ac:chgData name="Dannel" userId="b39f31be-f29f-4100-b1b4-3789a0f884c3" providerId="ADAL" clId="{3DB073D6-3F84-4C60-8924-0C0848A65166}" dt="2023-08-10T10:16:18.241" v="1721" actId="14100"/>
          <ac:picMkLst>
            <pc:docMk/>
            <pc:sldMk cId="4285199286" sldId="350"/>
            <ac:picMk id="6" creationId="{4069EE16-015F-4ABE-DAC0-907F1A23A891}"/>
          </ac:picMkLst>
        </pc:picChg>
        <pc:picChg chg="del">
          <ac:chgData name="Dannel" userId="b39f31be-f29f-4100-b1b4-3789a0f884c3" providerId="ADAL" clId="{3DB073D6-3F84-4C60-8924-0C0848A65166}" dt="2023-08-10T10:07:20.913" v="1561" actId="21"/>
          <ac:picMkLst>
            <pc:docMk/>
            <pc:sldMk cId="4285199286" sldId="350"/>
            <ac:picMk id="7" creationId="{87CDFE02-0A59-39C6-9C50-25FD467CC3B6}"/>
          </ac:picMkLst>
        </pc:picChg>
        <pc:picChg chg="add mod">
          <ac:chgData name="Dannel" userId="b39f31be-f29f-4100-b1b4-3789a0f884c3" providerId="ADAL" clId="{3DB073D6-3F84-4C60-8924-0C0848A65166}" dt="2023-08-10T10:16:19.965" v="1723" actId="1076"/>
          <ac:picMkLst>
            <pc:docMk/>
            <pc:sldMk cId="4285199286" sldId="350"/>
            <ac:picMk id="9" creationId="{E08FF2E1-AD6E-A229-076D-C8A09AEFE71F}"/>
          </ac:picMkLst>
        </pc:picChg>
      </pc:sldChg>
      <pc:sldChg chg="addSp delSp modSp add mod">
        <pc:chgData name="Dannel" userId="b39f31be-f29f-4100-b1b4-3789a0f884c3" providerId="ADAL" clId="{3DB073D6-3F84-4C60-8924-0C0848A65166}" dt="2023-08-10T10:17:40.731" v="1736" actId="20577"/>
        <pc:sldMkLst>
          <pc:docMk/>
          <pc:sldMk cId="2056260025" sldId="351"/>
        </pc:sldMkLst>
        <pc:spChg chg="mod">
          <ac:chgData name="Dannel" userId="b39f31be-f29f-4100-b1b4-3789a0f884c3" providerId="ADAL" clId="{3DB073D6-3F84-4C60-8924-0C0848A65166}" dt="2023-08-10T10:17:40.731" v="1736" actId="20577"/>
          <ac:spMkLst>
            <pc:docMk/>
            <pc:sldMk cId="2056260025" sldId="351"/>
            <ac:spMk id="73" creationId="{00000000-0000-0000-0000-000000000000}"/>
          </ac:spMkLst>
        </pc:spChg>
        <pc:picChg chg="add mod">
          <ac:chgData name="Dannel" userId="b39f31be-f29f-4100-b1b4-3789a0f884c3" providerId="ADAL" clId="{3DB073D6-3F84-4C60-8924-0C0848A65166}" dt="2023-08-10T10:17:36.649" v="1730" actId="1076"/>
          <ac:picMkLst>
            <pc:docMk/>
            <pc:sldMk cId="2056260025" sldId="351"/>
            <ac:picMk id="3" creationId="{4DB350ED-2254-F41C-40E8-AECD1549F510}"/>
          </ac:picMkLst>
        </pc:picChg>
        <pc:picChg chg="del">
          <ac:chgData name="Dannel" userId="b39f31be-f29f-4100-b1b4-3789a0f884c3" providerId="ADAL" clId="{3DB073D6-3F84-4C60-8924-0C0848A65166}" dt="2023-08-10T10:17:34.411" v="1729" actId="21"/>
          <ac:picMkLst>
            <pc:docMk/>
            <pc:sldMk cId="2056260025" sldId="351"/>
            <ac:picMk id="6" creationId="{BD991EE2-755D-1B30-A0CE-217634123537}"/>
          </ac:picMkLst>
        </pc:picChg>
      </pc:sldChg>
      <pc:sldChg chg="addSp delSp modSp add mod replId">
        <pc:chgData name="Dannel" userId="b39f31be-f29f-4100-b1b4-3789a0f884c3" providerId="ADAL" clId="{3DB073D6-3F84-4C60-8924-0C0848A65166}" dt="2023-08-10T10:27:02.918" v="1817" actId="14100"/>
        <pc:sldMkLst>
          <pc:docMk/>
          <pc:sldMk cId="1325348308" sldId="352"/>
        </pc:sldMkLst>
        <pc:spChg chg="mod">
          <ac:chgData name="Dannel" userId="b39f31be-f29f-4100-b1b4-3789a0f884c3" providerId="ADAL" clId="{3DB073D6-3F84-4C60-8924-0C0848A65166}" dt="2023-08-10T10:25:26.285" v="1770" actId="20577"/>
          <ac:spMkLst>
            <pc:docMk/>
            <pc:sldMk cId="1325348308" sldId="352"/>
            <ac:spMk id="78" creationId="{00000000-0000-0000-0000-000000000000}"/>
          </ac:spMkLst>
        </pc:spChg>
        <pc:graphicFrameChg chg="del">
          <ac:chgData name="Dannel" userId="b39f31be-f29f-4100-b1b4-3789a0f884c3" providerId="ADAL" clId="{3DB073D6-3F84-4C60-8924-0C0848A65166}" dt="2023-08-10T10:26:33.550" v="1802" actId="21"/>
          <ac:graphicFrameMkLst>
            <pc:docMk/>
            <pc:sldMk cId="1325348308" sldId="352"/>
            <ac:graphicFrameMk id="79" creationId="{00000000-0000-0000-0000-000000000000}"/>
          </ac:graphicFrameMkLst>
        </pc:graphicFrameChg>
        <pc:picChg chg="add mod">
          <ac:chgData name="Dannel" userId="b39f31be-f29f-4100-b1b4-3789a0f884c3" providerId="ADAL" clId="{3DB073D6-3F84-4C60-8924-0C0848A65166}" dt="2023-08-10T10:26:55.108" v="1813" actId="1076"/>
          <ac:picMkLst>
            <pc:docMk/>
            <pc:sldMk cId="1325348308" sldId="352"/>
            <ac:picMk id="3" creationId="{1A66F2AC-7416-D7B5-9E93-6A68085BEB26}"/>
          </ac:picMkLst>
        </pc:picChg>
        <pc:picChg chg="add mod">
          <ac:chgData name="Dannel" userId="b39f31be-f29f-4100-b1b4-3789a0f884c3" providerId="ADAL" clId="{3DB073D6-3F84-4C60-8924-0C0848A65166}" dt="2023-08-10T10:26:53.265" v="1812" actId="1076"/>
          <ac:picMkLst>
            <pc:docMk/>
            <pc:sldMk cId="1325348308" sldId="352"/>
            <ac:picMk id="5" creationId="{365A40A6-6313-F63F-983C-D3BAE53452B0}"/>
          </ac:picMkLst>
        </pc:picChg>
        <pc:picChg chg="del">
          <ac:chgData name="Dannel" userId="b39f31be-f29f-4100-b1b4-3789a0f884c3" providerId="ADAL" clId="{3DB073D6-3F84-4C60-8924-0C0848A65166}" dt="2023-08-10T10:17:42.708" v="1737" actId="21"/>
          <ac:picMkLst>
            <pc:docMk/>
            <pc:sldMk cId="1325348308" sldId="352"/>
            <ac:picMk id="6" creationId="{4069EE16-015F-4ABE-DAC0-907F1A23A891}"/>
          </ac:picMkLst>
        </pc:picChg>
        <pc:picChg chg="add mod">
          <ac:chgData name="Dannel" userId="b39f31be-f29f-4100-b1b4-3789a0f884c3" providerId="ADAL" clId="{3DB073D6-3F84-4C60-8924-0C0848A65166}" dt="2023-08-10T10:27:02.918" v="1817" actId="14100"/>
          <ac:picMkLst>
            <pc:docMk/>
            <pc:sldMk cId="1325348308" sldId="352"/>
            <ac:picMk id="8" creationId="{764C67AE-F5D1-8087-2DC3-D1C400F05F55}"/>
          </ac:picMkLst>
        </pc:picChg>
        <pc:picChg chg="del">
          <ac:chgData name="Dannel" userId="b39f31be-f29f-4100-b1b4-3789a0f884c3" providerId="ADAL" clId="{3DB073D6-3F84-4C60-8924-0C0848A65166}" dt="2023-08-10T10:17:43.504" v="1738" actId="21"/>
          <ac:picMkLst>
            <pc:docMk/>
            <pc:sldMk cId="1325348308" sldId="352"/>
            <ac:picMk id="9" creationId="{E08FF2E1-AD6E-A229-076D-C8A09AEFE71F}"/>
          </ac:picMkLst>
        </pc:picChg>
      </pc:sldChg>
      <pc:sldChg chg="addSp delSp modSp add mod">
        <pc:chgData name="Dannel" userId="b39f31be-f29f-4100-b1b4-3789a0f884c3" providerId="ADAL" clId="{3DB073D6-3F84-4C60-8924-0C0848A65166}" dt="2023-08-10T10:29:06.818" v="1852" actId="1076"/>
        <pc:sldMkLst>
          <pc:docMk/>
          <pc:sldMk cId="1907180939" sldId="353"/>
        </pc:sldMkLst>
        <pc:graphicFrameChg chg="mod modGraphic">
          <ac:chgData name="Dannel" userId="b39f31be-f29f-4100-b1b4-3789a0f884c3" providerId="ADAL" clId="{3DB073D6-3F84-4C60-8924-0C0848A65166}" dt="2023-08-10T10:29:06.818" v="1852" actId="1076"/>
          <ac:graphicFrameMkLst>
            <pc:docMk/>
            <pc:sldMk cId="1907180939" sldId="353"/>
            <ac:graphicFrameMk id="79" creationId="{00000000-0000-0000-0000-000000000000}"/>
          </ac:graphicFrameMkLst>
        </pc:graphicFrameChg>
        <pc:picChg chg="del">
          <ac:chgData name="Dannel" userId="b39f31be-f29f-4100-b1b4-3789a0f884c3" providerId="ADAL" clId="{3DB073D6-3F84-4C60-8924-0C0848A65166}" dt="2023-08-10T10:25:09.090" v="1760" actId="21"/>
          <ac:picMkLst>
            <pc:docMk/>
            <pc:sldMk cId="1907180939" sldId="353"/>
            <ac:picMk id="3" creationId="{1A66F2AC-7416-D7B5-9E93-6A68085BEB26}"/>
          </ac:picMkLst>
        </pc:picChg>
        <pc:picChg chg="add mod">
          <ac:chgData name="Dannel" userId="b39f31be-f29f-4100-b1b4-3789a0f884c3" providerId="ADAL" clId="{3DB073D6-3F84-4C60-8924-0C0848A65166}" dt="2023-08-10T10:26:00.839" v="1778" actId="1076"/>
          <ac:picMkLst>
            <pc:docMk/>
            <pc:sldMk cId="1907180939" sldId="353"/>
            <ac:picMk id="4" creationId="{61E9221D-07A8-2D6F-9CDC-84EA250644BC}"/>
          </ac:picMkLst>
        </pc:picChg>
        <pc:picChg chg="del">
          <ac:chgData name="Dannel" userId="b39f31be-f29f-4100-b1b4-3789a0f884c3" providerId="ADAL" clId="{3DB073D6-3F84-4C60-8924-0C0848A65166}" dt="2023-08-10T10:25:10.250" v="1761" actId="21"/>
          <ac:picMkLst>
            <pc:docMk/>
            <pc:sldMk cId="1907180939" sldId="353"/>
            <ac:picMk id="5" creationId="{365A40A6-6313-F63F-983C-D3BAE53452B0}"/>
          </ac:picMkLst>
        </pc:picChg>
        <pc:picChg chg="add mod">
          <ac:chgData name="Dannel" userId="b39f31be-f29f-4100-b1b4-3789a0f884c3" providerId="ADAL" clId="{3DB073D6-3F84-4C60-8924-0C0848A65166}" dt="2023-08-10T10:26:08.367" v="1782" actId="14100"/>
          <ac:picMkLst>
            <pc:docMk/>
            <pc:sldMk cId="1907180939" sldId="353"/>
            <ac:picMk id="7" creationId="{8CA13273-FB8C-6E57-6F05-FC196F6BE131}"/>
          </ac:picMkLst>
        </pc:picChg>
        <pc:picChg chg="del">
          <ac:chgData name="Dannel" userId="b39f31be-f29f-4100-b1b4-3789a0f884c3" providerId="ADAL" clId="{3DB073D6-3F84-4C60-8924-0C0848A65166}" dt="2023-08-10T10:25:08.036" v="1759" actId="21"/>
          <ac:picMkLst>
            <pc:docMk/>
            <pc:sldMk cId="1907180939" sldId="353"/>
            <ac:picMk id="8" creationId="{764C67AE-F5D1-8087-2DC3-D1C400F05F55}"/>
          </ac:picMkLst>
        </pc:picChg>
      </pc:sldChg>
      <pc:sldChg chg="addSp modSp add mod">
        <pc:chgData name="Dannel" userId="b39f31be-f29f-4100-b1b4-3789a0f884c3" providerId="ADAL" clId="{3DB073D6-3F84-4C60-8924-0C0848A65166}" dt="2023-08-10T10:43:46.281" v="1887" actId="1076"/>
        <pc:sldMkLst>
          <pc:docMk/>
          <pc:sldMk cId="996996856" sldId="354"/>
        </pc:sldMkLst>
        <pc:spChg chg="mod">
          <ac:chgData name="Dannel" userId="b39f31be-f29f-4100-b1b4-3789a0f884c3" providerId="ADAL" clId="{3DB073D6-3F84-4C60-8924-0C0848A65166}" dt="2023-08-10T10:43:46.281" v="1887" actId="1076"/>
          <ac:spMkLst>
            <pc:docMk/>
            <pc:sldMk cId="996996856" sldId="354"/>
            <ac:spMk id="84" creationId="{00000000-0000-0000-0000-000000000000}"/>
          </ac:spMkLst>
        </pc:spChg>
        <pc:spChg chg="mod">
          <ac:chgData name="Dannel" userId="b39f31be-f29f-4100-b1b4-3789a0f884c3" providerId="ADAL" clId="{3DB073D6-3F84-4C60-8924-0C0848A65166}" dt="2023-08-10T10:40:07.272" v="1857" actId="20577"/>
          <ac:spMkLst>
            <pc:docMk/>
            <pc:sldMk cId="996996856" sldId="354"/>
            <ac:spMk id="85" creationId="{00000000-0000-0000-0000-000000000000}"/>
          </ac:spMkLst>
        </pc:spChg>
        <pc:picChg chg="mod">
          <ac:chgData name="Dannel" userId="b39f31be-f29f-4100-b1b4-3789a0f884c3" providerId="ADAL" clId="{3DB073D6-3F84-4C60-8924-0C0848A65166}" dt="2023-08-10T10:42:21.567" v="1880" actId="1076"/>
          <ac:picMkLst>
            <pc:docMk/>
            <pc:sldMk cId="996996856" sldId="354"/>
            <ac:picMk id="3" creationId="{F6A5469A-07F7-FF6E-5B74-E503B1C59AAF}"/>
          </ac:picMkLst>
        </pc:picChg>
        <pc:picChg chg="add mod">
          <ac:chgData name="Dannel" userId="b39f31be-f29f-4100-b1b4-3789a0f884c3" providerId="ADAL" clId="{3DB073D6-3F84-4C60-8924-0C0848A65166}" dt="2023-08-10T10:42:19.646" v="1879" actId="1076"/>
          <ac:picMkLst>
            <pc:docMk/>
            <pc:sldMk cId="996996856" sldId="354"/>
            <ac:picMk id="4" creationId="{23EF5258-925F-F441-4CB5-CEC2838AEDFC}"/>
          </ac:picMkLst>
        </pc:picChg>
        <pc:picChg chg="add mod">
          <ac:chgData name="Dannel" userId="b39f31be-f29f-4100-b1b4-3789a0f884c3" providerId="ADAL" clId="{3DB073D6-3F84-4C60-8924-0C0848A65166}" dt="2023-08-10T10:43:39.151" v="1885" actId="1076"/>
          <ac:picMkLst>
            <pc:docMk/>
            <pc:sldMk cId="996996856" sldId="354"/>
            <ac:picMk id="6" creationId="{78961185-F224-FB6B-3A09-E277C92CC96E}"/>
          </ac:picMkLst>
        </pc:picChg>
        <pc:picChg chg="add mod">
          <ac:chgData name="Dannel" userId="b39f31be-f29f-4100-b1b4-3789a0f884c3" providerId="ADAL" clId="{3DB073D6-3F84-4C60-8924-0C0848A65166}" dt="2023-08-10T10:43:41.828" v="1886" actId="14100"/>
          <ac:picMkLst>
            <pc:docMk/>
            <pc:sldMk cId="996996856" sldId="354"/>
            <ac:picMk id="8" creationId="{12C56E04-5A09-0BE2-4A36-E2643902A76B}"/>
          </ac:picMkLst>
        </pc:picChg>
      </pc:sldChg>
      <pc:sldChg chg="addSp delSp modSp add mod">
        <pc:chgData name="Dannel" userId="b39f31be-f29f-4100-b1b4-3789a0f884c3" providerId="ADAL" clId="{3DB073D6-3F84-4C60-8924-0C0848A65166}" dt="2023-08-10T10:47:10.357" v="1933" actId="1076"/>
        <pc:sldMkLst>
          <pc:docMk/>
          <pc:sldMk cId="1575411851" sldId="355"/>
        </pc:sldMkLst>
        <pc:spChg chg="mod">
          <ac:chgData name="Dannel" userId="b39f31be-f29f-4100-b1b4-3789a0f884c3" providerId="ADAL" clId="{3DB073D6-3F84-4C60-8924-0C0848A65166}" dt="2023-08-10T10:47:05.377" v="1932" actId="20577"/>
          <ac:spMkLst>
            <pc:docMk/>
            <pc:sldMk cId="1575411851" sldId="355"/>
            <ac:spMk id="2" creationId="{A5C911E6-3C3A-4332-8ACE-3B722DAE8165}"/>
          </ac:spMkLst>
        </pc:spChg>
        <pc:spChg chg="del mod">
          <ac:chgData name="Dannel" userId="b39f31be-f29f-4100-b1b4-3789a0f884c3" providerId="ADAL" clId="{3DB073D6-3F84-4C60-8924-0C0848A65166}" dt="2023-08-10T10:46:13.703" v="1898" actId="21"/>
          <ac:spMkLst>
            <pc:docMk/>
            <pc:sldMk cId="1575411851" sldId="355"/>
            <ac:spMk id="3" creationId="{E4BDDDBC-7BAC-45B1-A8EA-6098ACA6CFE7}"/>
          </ac:spMkLst>
        </pc:spChg>
        <pc:picChg chg="add mod">
          <ac:chgData name="Dannel" userId="b39f31be-f29f-4100-b1b4-3789a0f884c3" providerId="ADAL" clId="{3DB073D6-3F84-4C60-8924-0C0848A65166}" dt="2023-08-10T10:47:00.868" v="1925" actId="14100"/>
          <ac:picMkLst>
            <pc:docMk/>
            <pc:sldMk cId="1575411851" sldId="355"/>
            <ac:picMk id="5" creationId="{D28A562B-AC60-0220-7E81-F14C162B6F03}"/>
          </ac:picMkLst>
        </pc:picChg>
        <pc:picChg chg="add mod">
          <ac:chgData name="Dannel" userId="b39f31be-f29f-4100-b1b4-3789a0f884c3" providerId="ADAL" clId="{3DB073D6-3F84-4C60-8924-0C0848A65166}" dt="2023-08-10T10:46:57.244" v="1923" actId="14100"/>
          <ac:picMkLst>
            <pc:docMk/>
            <pc:sldMk cId="1575411851" sldId="355"/>
            <ac:picMk id="7" creationId="{153FCB74-6867-8900-02F7-A61A9CDFC3F8}"/>
          </ac:picMkLst>
        </pc:picChg>
        <pc:picChg chg="add mod">
          <ac:chgData name="Dannel" userId="b39f31be-f29f-4100-b1b4-3789a0f884c3" providerId="ADAL" clId="{3DB073D6-3F84-4C60-8924-0C0848A65166}" dt="2023-08-10T10:47:10.357" v="1933" actId="1076"/>
          <ac:picMkLst>
            <pc:docMk/>
            <pc:sldMk cId="1575411851" sldId="355"/>
            <ac:picMk id="9" creationId="{1F1FDCAD-BABB-34A8-8B15-0C9BCD0439AA}"/>
          </ac:picMkLst>
        </pc:picChg>
      </pc:sldChg>
      <pc:sldChg chg="addSp delSp modSp add mod">
        <pc:chgData name="Dannel" userId="b39f31be-f29f-4100-b1b4-3789a0f884c3" providerId="ADAL" clId="{3DB073D6-3F84-4C60-8924-0C0848A65166}" dt="2023-08-10T10:48:13.282" v="1964" actId="20577"/>
        <pc:sldMkLst>
          <pc:docMk/>
          <pc:sldMk cId="992954876" sldId="356"/>
        </pc:sldMkLst>
        <pc:spChg chg="mod">
          <ac:chgData name="Dannel" userId="b39f31be-f29f-4100-b1b4-3789a0f884c3" providerId="ADAL" clId="{3DB073D6-3F84-4C60-8924-0C0848A65166}" dt="2023-08-10T10:48:13.282" v="1964" actId="20577"/>
          <ac:spMkLst>
            <pc:docMk/>
            <pc:sldMk cId="992954876" sldId="356"/>
            <ac:spMk id="2" creationId="{A5C911E6-3C3A-4332-8ACE-3B722DAE8165}"/>
          </ac:spMkLst>
        </pc:spChg>
        <pc:picChg chg="add mod">
          <ac:chgData name="Dannel" userId="b39f31be-f29f-4100-b1b4-3789a0f884c3" providerId="ADAL" clId="{3DB073D6-3F84-4C60-8924-0C0848A65166}" dt="2023-08-10T10:48:05.868" v="1948" actId="1076"/>
          <ac:picMkLst>
            <pc:docMk/>
            <pc:sldMk cId="992954876" sldId="356"/>
            <ac:picMk id="4" creationId="{EBB2E3CC-73B1-5B4A-171D-883147284AC1}"/>
          </ac:picMkLst>
        </pc:picChg>
        <pc:picChg chg="del">
          <ac:chgData name="Dannel" userId="b39f31be-f29f-4100-b1b4-3789a0f884c3" providerId="ADAL" clId="{3DB073D6-3F84-4C60-8924-0C0848A65166}" dt="2023-08-10T10:47:51.674" v="1936" actId="21"/>
          <ac:picMkLst>
            <pc:docMk/>
            <pc:sldMk cId="992954876" sldId="356"/>
            <ac:picMk id="5" creationId="{D28A562B-AC60-0220-7E81-F14C162B6F03}"/>
          </ac:picMkLst>
        </pc:picChg>
        <pc:picChg chg="add del mod">
          <ac:chgData name="Dannel" userId="b39f31be-f29f-4100-b1b4-3789a0f884c3" providerId="ADAL" clId="{3DB073D6-3F84-4C60-8924-0C0848A65166}" dt="2023-08-10T10:47:53.992" v="1938" actId="21"/>
          <ac:picMkLst>
            <pc:docMk/>
            <pc:sldMk cId="992954876" sldId="356"/>
            <ac:picMk id="6" creationId="{8B4C9D53-96A8-7CC5-F086-95FB84B8CF8B}"/>
          </ac:picMkLst>
        </pc:picChg>
        <pc:picChg chg="del">
          <ac:chgData name="Dannel" userId="b39f31be-f29f-4100-b1b4-3789a0f884c3" providerId="ADAL" clId="{3DB073D6-3F84-4C60-8924-0C0848A65166}" dt="2023-08-10T10:47:55.501" v="1939" actId="21"/>
          <ac:picMkLst>
            <pc:docMk/>
            <pc:sldMk cId="992954876" sldId="356"/>
            <ac:picMk id="7" creationId="{153FCB74-6867-8900-02F7-A61A9CDFC3F8}"/>
          </ac:picMkLst>
        </pc:picChg>
        <pc:picChg chg="add del mod">
          <ac:chgData name="Dannel" userId="b39f31be-f29f-4100-b1b4-3789a0f884c3" providerId="ADAL" clId="{3DB073D6-3F84-4C60-8924-0C0848A65166}" dt="2023-08-10T10:47:56.787" v="1941" actId="21"/>
          <ac:picMkLst>
            <pc:docMk/>
            <pc:sldMk cId="992954876" sldId="356"/>
            <ac:picMk id="8" creationId="{E79A78CB-EC24-7EC0-98FE-60236A8B5D62}"/>
          </ac:picMkLst>
        </pc:picChg>
        <pc:picChg chg="del mod">
          <ac:chgData name="Dannel" userId="b39f31be-f29f-4100-b1b4-3789a0f884c3" providerId="ADAL" clId="{3DB073D6-3F84-4C60-8924-0C0848A65166}" dt="2023-08-10T10:47:58.622" v="1943" actId="21"/>
          <ac:picMkLst>
            <pc:docMk/>
            <pc:sldMk cId="992954876" sldId="356"/>
            <ac:picMk id="9" creationId="{1F1FDCAD-BABB-34A8-8B15-0C9BCD0439AA}"/>
          </ac:picMkLst>
        </pc:picChg>
      </pc:sldChg>
      <pc:sldChg chg="modSp add mod">
        <pc:chgData name="Dannel" userId="b39f31be-f29f-4100-b1b4-3789a0f884c3" providerId="ADAL" clId="{3DB073D6-3F84-4C60-8924-0C0848A65166}" dt="2023-08-10T11:28:07.941" v="2710" actId="115"/>
        <pc:sldMkLst>
          <pc:docMk/>
          <pc:sldMk cId="602085514" sldId="357"/>
        </pc:sldMkLst>
        <pc:spChg chg="mod">
          <ac:chgData name="Dannel" userId="b39f31be-f29f-4100-b1b4-3789a0f884c3" providerId="ADAL" clId="{3DB073D6-3F84-4C60-8924-0C0848A65166}" dt="2023-08-10T10:58:13.461" v="2253"/>
          <ac:spMkLst>
            <pc:docMk/>
            <pc:sldMk cId="602085514" sldId="357"/>
            <ac:spMk id="2" creationId="{4149CEE4-9799-E259-CA86-0F258F57900D}"/>
          </ac:spMkLst>
        </pc:spChg>
        <pc:spChg chg="mod">
          <ac:chgData name="Dannel" userId="b39f31be-f29f-4100-b1b4-3789a0f884c3" providerId="ADAL" clId="{3DB073D6-3F84-4C60-8924-0C0848A65166}" dt="2023-08-10T11:28:07.941" v="2710" actId="115"/>
          <ac:spMkLst>
            <pc:docMk/>
            <pc:sldMk cId="602085514" sldId="357"/>
            <ac:spMk id="90" creationId="{00000000-0000-0000-0000-000000000000}"/>
          </ac:spMkLst>
        </pc:spChg>
      </pc:sldChg>
      <pc:sldChg chg="modSp add mod">
        <pc:chgData name="Dannel" userId="b39f31be-f29f-4100-b1b4-3789a0f884c3" providerId="ADAL" clId="{3DB073D6-3F84-4C60-8924-0C0848A65166}" dt="2023-08-10T11:28:25.370" v="2724" actId="313"/>
        <pc:sldMkLst>
          <pc:docMk/>
          <pc:sldMk cId="1113251532" sldId="358"/>
        </pc:sldMkLst>
        <pc:spChg chg="mod">
          <ac:chgData name="Dannel" userId="b39f31be-f29f-4100-b1b4-3789a0f884c3" providerId="ADAL" clId="{3DB073D6-3F84-4C60-8924-0C0848A65166}" dt="2023-08-10T11:28:25.370" v="2724" actId="313"/>
          <ac:spMkLst>
            <pc:docMk/>
            <pc:sldMk cId="1113251532" sldId="358"/>
            <ac:spMk id="2" creationId="{4149CEE4-9799-E259-CA86-0F258F57900D}"/>
          </ac:spMkLst>
        </pc:spChg>
        <pc:spChg chg="mod">
          <ac:chgData name="Dannel" userId="b39f31be-f29f-4100-b1b4-3789a0f884c3" providerId="ADAL" clId="{3DB073D6-3F84-4C60-8924-0C0848A65166}" dt="2023-08-10T11:28:18.025" v="2722" actId="115"/>
          <ac:spMkLst>
            <pc:docMk/>
            <pc:sldMk cId="1113251532" sldId="358"/>
            <ac:spMk id="90" creationId="{00000000-0000-0000-0000-000000000000}"/>
          </ac:spMkLst>
        </pc:spChg>
      </pc:sldChg>
      <pc:sldChg chg="addSp delSp modSp add mod ord">
        <pc:chgData name="Dannel" userId="b39f31be-f29f-4100-b1b4-3789a0f884c3" providerId="ADAL" clId="{3DB073D6-3F84-4C60-8924-0C0848A65166}" dt="2023-08-12T04:27:47.340" v="2795" actId="21"/>
        <pc:sldMkLst>
          <pc:docMk/>
          <pc:sldMk cId="292174621" sldId="359"/>
        </pc:sldMkLst>
        <pc:spChg chg="add mod">
          <ac:chgData name="Dannel" userId="b39f31be-f29f-4100-b1b4-3789a0f884c3" providerId="ADAL" clId="{3DB073D6-3F84-4C60-8924-0C0848A65166}" dt="2023-08-12T04:27:47.340" v="2795" actId="21"/>
          <ac:spMkLst>
            <pc:docMk/>
            <pc:sldMk cId="292174621" sldId="359"/>
            <ac:spMk id="3" creationId="{CB437796-851B-DFC4-9979-AABC15CD8781}"/>
          </ac:spMkLst>
        </pc:spChg>
        <pc:spChg chg="mod">
          <ac:chgData name="Dannel" userId="b39f31be-f29f-4100-b1b4-3789a0f884c3" providerId="ADAL" clId="{3DB073D6-3F84-4C60-8924-0C0848A65166}" dt="2023-08-12T03:56:20.482" v="2794" actId="20577"/>
          <ac:spMkLst>
            <pc:docMk/>
            <pc:sldMk cId="292174621" sldId="359"/>
            <ac:spMk id="84" creationId="{00000000-0000-0000-0000-000000000000}"/>
          </ac:spMkLst>
        </pc:spChg>
        <pc:spChg chg="del">
          <ac:chgData name="Dannel" userId="b39f31be-f29f-4100-b1b4-3789a0f884c3" providerId="ADAL" clId="{3DB073D6-3F84-4C60-8924-0C0848A65166}" dt="2023-08-12T04:27:47.340" v="2795" actId="21"/>
          <ac:spMkLst>
            <pc:docMk/>
            <pc:sldMk cId="292174621" sldId="359"/>
            <ac:spMk id="85" creationId="{00000000-0000-0000-0000-000000000000}"/>
          </ac:spMkLst>
        </pc:spChg>
      </pc:sldChg>
      <pc:sldChg chg="addSp delSp modSp add mod">
        <pc:chgData name="Dannel" userId="b39f31be-f29f-4100-b1b4-3789a0f884c3" providerId="ADAL" clId="{3DB073D6-3F84-4C60-8924-0C0848A65166}" dt="2023-08-13T10:05:29.454" v="2966" actId="1076"/>
        <pc:sldMkLst>
          <pc:docMk/>
          <pc:sldMk cId="224184598" sldId="360"/>
        </pc:sldMkLst>
        <pc:spChg chg="mod">
          <ac:chgData name="Dannel" userId="b39f31be-f29f-4100-b1b4-3789a0f884c3" providerId="ADAL" clId="{3DB073D6-3F84-4C60-8924-0C0848A65166}" dt="2023-08-13T10:05:19.154" v="2962" actId="207"/>
          <ac:spMkLst>
            <pc:docMk/>
            <pc:sldMk cId="224184598" sldId="360"/>
            <ac:spMk id="3" creationId="{CB437796-851B-DFC4-9979-AABC15CD8781}"/>
          </ac:spMkLst>
        </pc:spChg>
        <pc:spChg chg="mod">
          <ac:chgData name="Dannel" userId="b39f31be-f29f-4100-b1b4-3789a0f884c3" providerId="ADAL" clId="{3DB073D6-3F84-4C60-8924-0C0848A65166}" dt="2023-08-13T09:59:17.617" v="2820" actId="20577"/>
          <ac:spMkLst>
            <pc:docMk/>
            <pc:sldMk cId="224184598" sldId="360"/>
            <ac:spMk id="84" creationId="{00000000-0000-0000-0000-000000000000}"/>
          </ac:spMkLst>
        </pc:spChg>
        <pc:picChg chg="add mod">
          <ac:chgData name="Dannel" userId="b39f31be-f29f-4100-b1b4-3789a0f884c3" providerId="ADAL" clId="{3DB073D6-3F84-4C60-8924-0C0848A65166}" dt="2023-08-13T10:05:26.322" v="2964" actId="1076"/>
          <ac:picMkLst>
            <pc:docMk/>
            <pc:sldMk cId="224184598" sldId="360"/>
            <ac:picMk id="4" creationId="{4D472052-3612-A853-24BD-52D80593269C}"/>
          </ac:picMkLst>
        </pc:picChg>
        <pc:picChg chg="add mod">
          <ac:chgData name="Dannel" userId="b39f31be-f29f-4100-b1b4-3789a0f884c3" providerId="ADAL" clId="{3DB073D6-3F84-4C60-8924-0C0848A65166}" dt="2023-08-13T10:05:27.405" v="2965" actId="1076"/>
          <ac:picMkLst>
            <pc:docMk/>
            <pc:sldMk cId="224184598" sldId="360"/>
            <ac:picMk id="6" creationId="{730EB0A7-63FA-9B77-5034-C94D1EE5059E}"/>
          </ac:picMkLst>
        </pc:picChg>
        <pc:picChg chg="add mod">
          <ac:chgData name="Dannel" userId="b39f31be-f29f-4100-b1b4-3789a0f884c3" providerId="ADAL" clId="{3DB073D6-3F84-4C60-8924-0C0848A65166}" dt="2023-08-13T10:05:29.454" v="2966" actId="1076"/>
          <ac:picMkLst>
            <pc:docMk/>
            <pc:sldMk cId="224184598" sldId="360"/>
            <ac:picMk id="8" creationId="{6D71F42C-513D-32F4-1113-A08E59C55667}"/>
          </ac:picMkLst>
        </pc:picChg>
        <pc:picChg chg="add del">
          <ac:chgData name="Dannel" userId="b39f31be-f29f-4100-b1b4-3789a0f884c3" providerId="ADAL" clId="{3DB073D6-3F84-4C60-8924-0C0848A65166}" dt="2023-08-13T10:02:43.417" v="2904" actId="21"/>
          <ac:picMkLst>
            <pc:docMk/>
            <pc:sldMk cId="224184598" sldId="360"/>
            <ac:picMk id="10" creationId="{0240E136-1013-8211-D5B6-2A34ADBB3903}"/>
          </ac:picMkLst>
        </pc:picChg>
        <pc:picChg chg="add mod">
          <ac:chgData name="Dannel" userId="b39f31be-f29f-4100-b1b4-3789a0f884c3" providerId="ADAL" clId="{3DB073D6-3F84-4C60-8924-0C0848A65166}" dt="2023-08-13T10:05:23.607" v="2963" actId="1076"/>
          <ac:picMkLst>
            <pc:docMk/>
            <pc:sldMk cId="224184598" sldId="360"/>
            <ac:picMk id="12" creationId="{6F0E8728-0F52-8466-7157-C5C9CF2CFA33}"/>
          </ac:picMkLst>
        </pc:picChg>
      </pc:sldChg>
      <pc:sldChg chg="addSp delSp modSp add mod">
        <pc:chgData name="Dannel" userId="b39f31be-f29f-4100-b1b4-3789a0f884c3" providerId="ADAL" clId="{3DB073D6-3F84-4C60-8924-0C0848A65166}" dt="2023-08-13T10:09:38.634" v="3072" actId="1076"/>
        <pc:sldMkLst>
          <pc:docMk/>
          <pc:sldMk cId="3308032185" sldId="361"/>
        </pc:sldMkLst>
        <pc:spChg chg="mod">
          <ac:chgData name="Dannel" userId="b39f31be-f29f-4100-b1b4-3789a0f884c3" providerId="ADAL" clId="{3DB073D6-3F84-4C60-8924-0C0848A65166}" dt="2023-08-13T10:06:42.186" v="2975" actId="20577"/>
          <ac:spMkLst>
            <pc:docMk/>
            <pc:sldMk cId="3308032185" sldId="361"/>
            <ac:spMk id="3" creationId="{CB437796-851B-DFC4-9979-AABC15CD8781}"/>
          </ac:spMkLst>
        </pc:spChg>
        <pc:spChg chg="add mod">
          <ac:chgData name="Dannel" userId="b39f31be-f29f-4100-b1b4-3789a0f884c3" providerId="ADAL" clId="{3DB073D6-3F84-4C60-8924-0C0848A65166}" dt="2023-08-13T10:09:30.466" v="3068" actId="20577"/>
          <ac:spMkLst>
            <pc:docMk/>
            <pc:sldMk cId="3308032185" sldId="361"/>
            <ac:spMk id="11" creationId="{B2A8465F-3965-3416-894A-7272641420DC}"/>
          </ac:spMkLst>
        </pc:spChg>
        <pc:picChg chg="del">
          <ac:chgData name="Dannel" userId="b39f31be-f29f-4100-b1b4-3789a0f884c3" providerId="ADAL" clId="{3DB073D6-3F84-4C60-8924-0C0848A65166}" dt="2023-08-13T10:05:34.104" v="2968" actId="21"/>
          <ac:picMkLst>
            <pc:docMk/>
            <pc:sldMk cId="3308032185" sldId="361"/>
            <ac:picMk id="4" creationId="{4D472052-3612-A853-24BD-52D80593269C}"/>
          </ac:picMkLst>
        </pc:picChg>
        <pc:picChg chg="add mod">
          <ac:chgData name="Dannel" userId="b39f31be-f29f-4100-b1b4-3789a0f884c3" providerId="ADAL" clId="{3DB073D6-3F84-4C60-8924-0C0848A65166}" dt="2023-08-13T10:09:38.634" v="3072" actId="1076"/>
          <ac:picMkLst>
            <pc:docMk/>
            <pc:sldMk cId="3308032185" sldId="361"/>
            <ac:picMk id="5" creationId="{752EE70A-117B-6257-3938-6FBC4FBB4C02}"/>
          </ac:picMkLst>
        </pc:picChg>
        <pc:picChg chg="del">
          <ac:chgData name="Dannel" userId="b39f31be-f29f-4100-b1b4-3789a0f884c3" providerId="ADAL" clId="{3DB073D6-3F84-4C60-8924-0C0848A65166}" dt="2023-08-13T10:05:35.444" v="2969" actId="21"/>
          <ac:picMkLst>
            <pc:docMk/>
            <pc:sldMk cId="3308032185" sldId="361"/>
            <ac:picMk id="6" creationId="{730EB0A7-63FA-9B77-5034-C94D1EE5059E}"/>
          </ac:picMkLst>
        </pc:picChg>
        <pc:picChg chg="del">
          <ac:chgData name="Dannel" userId="b39f31be-f29f-4100-b1b4-3789a0f884c3" providerId="ADAL" clId="{3DB073D6-3F84-4C60-8924-0C0848A65166}" dt="2023-08-13T10:05:36.970" v="2970" actId="21"/>
          <ac:picMkLst>
            <pc:docMk/>
            <pc:sldMk cId="3308032185" sldId="361"/>
            <ac:picMk id="8" creationId="{6D71F42C-513D-32F4-1113-A08E59C55667}"/>
          </ac:picMkLst>
        </pc:picChg>
        <pc:picChg chg="add mod">
          <ac:chgData name="Dannel" userId="b39f31be-f29f-4100-b1b4-3789a0f884c3" providerId="ADAL" clId="{3DB073D6-3F84-4C60-8924-0C0848A65166}" dt="2023-08-13T10:09:20.741" v="3053" actId="1076"/>
          <ac:picMkLst>
            <pc:docMk/>
            <pc:sldMk cId="3308032185" sldId="361"/>
            <ac:picMk id="9" creationId="{D0850FB2-0A44-F165-03B1-AFAF73159DC7}"/>
          </ac:picMkLst>
        </pc:picChg>
        <pc:picChg chg="del">
          <ac:chgData name="Dannel" userId="b39f31be-f29f-4100-b1b4-3789a0f884c3" providerId="ADAL" clId="{3DB073D6-3F84-4C60-8924-0C0848A65166}" dt="2023-08-13T10:05:38.244" v="2971" actId="21"/>
          <ac:picMkLst>
            <pc:docMk/>
            <pc:sldMk cId="3308032185" sldId="361"/>
            <ac:picMk id="12" creationId="{6F0E8728-0F52-8466-7157-C5C9CF2CFA33}"/>
          </ac:picMkLst>
        </pc:picChg>
      </pc:sldChg>
      <pc:sldChg chg="addSp delSp modSp add mod">
        <pc:chgData name="Dannel" userId="b39f31be-f29f-4100-b1b4-3789a0f884c3" providerId="ADAL" clId="{3DB073D6-3F84-4C60-8924-0C0848A65166}" dt="2023-08-13T10:15:01.847" v="3259" actId="1076"/>
        <pc:sldMkLst>
          <pc:docMk/>
          <pc:sldMk cId="1965260777" sldId="362"/>
        </pc:sldMkLst>
        <pc:spChg chg="mod">
          <ac:chgData name="Dannel" userId="b39f31be-f29f-4100-b1b4-3789a0f884c3" providerId="ADAL" clId="{3DB073D6-3F84-4C60-8924-0C0848A65166}" dt="2023-08-13T10:15:01.847" v="3259" actId="1076"/>
          <ac:spMkLst>
            <pc:docMk/>
            <pc:sldMk cId="1965260777" sldId="362"/>
            <ac:spMk id="11" creationId="{B2A8465F-3965-3416-894A-7272641420DC}"/>
          </ac:spMkLst>
        </pc:spChg>
        <pc:picChg chg="add mod">
          <ac:chgData name="Dannel" userId="b39f31be-f29f-4100-b1b4-3789a0f884c3" providerId="ADAL" clId="{3DB073D6-3F84-4C60-8924-0C0848A65166}" dt="2023-08-13T10:13:23.998" v="3102" actId="14100"/>
          <ac:picMkLst>
            <pc:docMk/>
            <pc:sldMk cId="1965260777" sldId="362"/>
            <ac:picMk id="4" creationId="{3128536A-F871-22F1-4646-11D6B357A6DB}"/>
          </ac:picMkLst>
        </pc:picChg>
        <pc:picChg chg="del">
          <ac:chgData name="Dannel" userId="b39f31be-f29f-4100-b1b4-3789a0f884c3" providerId="ADAL" clId="{3DB073D6-3F84-4C60-8924-0C0848A65166}" dt="2023-08-13T10:11:38.100" v="3075" actId="21"/>
          <ac:picMkLst>
            <pc:docMk/>
            <pc:sldMk cId="1965260777" sldId="362"/>
            <ac:picMk id="5" creationId="{752EE70A-117B-6257-3938-6FBC4FBB4C02}"/>
          </ac:picMkLst>
        </pc:picChg>
        <pc:picChg chg="add mod">
          <ac:chgData name="Dannel" userId="b39f31be-f29f-4100-b1b4-3789a0f884c3" providerId="ADAL" clId="{3DB073D6-3F84-4C60-8924-0C0848A65166}" dt="2023-08-13T10:14:49.525" v="3257" actId="1076"/>
          <ac:picMkLst>
            <pc:docMk/>
            <pc:sldMk cId="1965260777" sldId="362"/>
            <ac:picMk id="7" creationId="{DD1EEA9E-6B66-4525-09E8-00B2803E0517}"/>
          </ac:picMkLst>
        </pc:picChg>
        <pc:picChg chg="del">
          <ac:chgData name="Dannel" userId="b39f31be-f29f-4100-b1b4-3789a0f884c3" providerId="ADAL" clId="{3DB073D6-3F84-4C60-8924-0C0848A65166}" dt="2023-08-13T10:11:39.374" v="3076" actId="21"/>
          <ac:picMkLst>
            <pc:docMk/>
            <pc:sldMk cId="1965260777" sldId="362"/>
            <ac:picMk id="9" creationId="{D0850FB2-0A44-F165-03B1-AFAF73159DC7}"/>
          </ac:picMkLst>
        </pc:picChg>
      </pc:sldChg>
      <pc:sldChg chg="addSp delSp modSp add mod">
        <pc:chgData name="Dannel" userId="b39f31be-f29f-4100-b1b4-3789a0f884c3" providerId="ADAL" clId="{3DB073D6-3F84-4C60-8924-0C0848A65166}" dt="2023-08-13T10:21:58.260" v="3494" actId="20577"/>
        <pc:sldMkLst>
          <pc:docMk/>
          <pc:sldMk cId="826731016" sldId="363"/>
        </pc:sldMkLst>
        <pc:spChg chg="mod">
          <ac:chgData name="Dannel" userId="b39f31be-f29f-4100-b1b4-3789a0f884c3" providerId="ADAL" clId="{3DB073D6-3F84-4C60-8924-0C0848A65166}" dt="2023-08-13T10:21:58.260" v="3494" actId="20577"/>
          <ac:spMkLst>
            <pc:docMk/>
            <pc:sldMk cId="826731016" sldId="363"/>
            <ac:spMk id="11" creationId="{B2A8465F-3965-3416-894A-7272641420DC}"/>
          </ac:spMkLst>
        </pc:spChg>
        <pc:picChg chg="del">
          <ac:chgData name="Dannel" userId="b39f31be-f29f-4100-b1b4-3789a0f884c3" providerId="ADAL" clId="{3DB073D6-3F84-4C60-8924-0C0848A65166}" dt="2023-08-13T10:18:21.260" v="3262" actId="21"/>
          <ac:picMkLst>
            <pc:docMk/>
            <pc:sldMk cId="826731016" sldId="363"/>
            <ac:picMk id="4" creationId="{3128536A-F871-22F1-4646-11D6B357A6DB}"/>
          </ac:picMkLst>
        </pc:picChg>
        <pc:picChg chg="add del mod">
          <ac:chgData name="Dannel" userId="b39f31be-f29f-4100-b1b4-3789a0f884c3" providerId="ADAL" clId="{3DB073D6-3F84-4C60-8924-0C0848A65166}" dt="2023-08-13T10:20:37.118" v="3435" actId="21"/>
          <ac:picMkLst>
            <pc:docMk/>
            <pc:sldMk cId="826731016" sldId="363"/>
            <ac:picMk id="5" creationId="{9780F51D-BE7F-DB92-3579-BEEF2525F9A9}"/>
          </ac:picMkLst>
        </pc:picChg>
        <pc:picChg chg="del">
          <ac:chgData name="Dannel" userId="b39f31be-f29f-4100-b1b4-3789a0f884c3" providerId="ADAL" clId="{3DB073D6-3F84-4C60-8924-0C0848A65166}" dt="2023-08-13T10:18:22.526" v="3263" actId="21"/>
          <ac:picMkLst>
            <pc:docMk/>
            <pc:sldMk cId="826731016" sldId="363"/>
            <ac:picMk id="7" creationId="{DD1EEA9E-6B66-4525-09E8-00B2803E0517}"/>
          </ac:picMkLst>
        </pc:picChg>
        <pc:picChg chg="add mod">
          <ac:chgData name="Dannel" userId="b39f31be-f29f-4100-b1b4-3789a0f884c3" providerId="ADAL" clId="{3DB073D6-3F84-4C60-8924-0C0848A65166}" dt="2023-08-13T10:20:41.734" v="3439" actId="1076"/>
          <ac:picMkLst>
            <pc:docMk/>
            <pc:sldMk cId="826731016" sldId="363"/>
            <ac:picMk id="8" creationId="{69705B5E-F28F-532E-F58A-CC6CF900DE42}"/>
          </ac:picMkLst>
        </pc:picChg>
        <pc:picChg chg="add mod">
          <ac:chgData name="Dannel" userId="b39f31be-f29f-4100-b1b4-3789a0f884c3" providerId="ADAL" clId="{3DB073D6-3F84-4C60-8924-0C0848A65166}" dt="2023-08-13T10:20:47.966" v="3442" actId="14100"/>
          <ac:picMkLst>
            <pc:docMk/>
            <pc:sldMk cId="826731016" sldId="363"/>
            <ac:picMk id="10" creationId="{755BA231-A69A-0881-FC61-16665ECE0C3D}"/>
          </ac:picMkLst>
        </pc:picChg>
        <pc:picChg chg="add mod">
          <ac:chgData name="Dannel" userId="b39f31be-f29f-4100-b1b4-3789a0f884c3" providerId="ADAL" clId="{3DB073D6-3F84-4C60-8924-0C0848A65166}" dt="2023-08-13T10:21:40.279" v="3445" actId="14100"/>
          <ac:picMkLst>
            <pc:docMk/>
            <pc:sldMk cId="826731016" sldId="363"/>
            <ac:picMk id="13" creationId="{207AFEEC-CA52-5827-3EC7-DA434F8E7087}"/>
          </ac:picMkLst>
        </pc:picChg>
      </pc:sldChg>
      <pc:sldChg chg="addSp delSp modSp add mod">
        <pc:chgData name="Dannel" userId="b39f31be-f29f-4100-b1b4-3789a0f884c3" providerId="ADAL" clId="{3DB073D6-3F84-4C60-8924-0C0848A65166}" dt="2023-08-13T10:32:25.469" v="3718" actId="1076"/>
        <pc:sldMkLst>
          <pc:docMk/>
          <pc:sldMk cId="2125596216" sldId="364"/>
        </pc:sldMkLst>
        <pc:spChg chg="add mod">
          <ac:chgData name="Dannel" userId="b39f31be-f29f-4100-b1b4-3789a0f884c3" providerId="ADAL" clId="{3DB073D6-3F84-4C60-8924-0C0848A65166}" dt="2023-08-13T10:32:17.273" v="3715" actId="255"/>
          <ac:spMkLst>
            <pc:docMk/>
            <pc:sldMk cId="2125596216" sldId="364"/>
            <ac:spMk id="9" creationId="{0C473B9E-6A03-8B9E-DC43-86A25358B38B}"/>
          </ac:spMkLst>
        </pc:spChg>
        <pc:spChg chg="mod">
          <ac:chgData name="Dannel" userId="b39f31be-f29f-4100-b1b4-3789a0f884c3" providerId="ADAL" clId="{3DB073D6-3F84-4C60-8924-0C0848A65166}" dt="2023-08-13T10:27:41.661" v="3500" actId="1076"/>
          <ac:spMkLst>
            <pc:docMk/>
            <pc:sldMk cId="2125596216" sldId="364"/>
            <ac:spMk id="11" creationId="{B2A8465F-3965-3416-894A-7272641420DC}"/>
          </ac:spMkLst>
        </pc:spChg>
        <pc:spChg chg="add mod">
          <ac:chgData name="Dannel" userId="b39f31be-f29f-4100-b1b4-3789a0f884c3" providerId="ADAL" clId="{3DB073D6-3F84-4C60-8924-0C0848A65166}" dt="2023-08-13T10:32:25.469" v="3718" actId="1076"/>
          <ac:spMkLst>
            <pc:docMk/>
            <pc:sldMk cId="2125596216" sldId="364"/>
            <ac:spMk id="17" creationId="{BFFE6F1E-F49A-E843-73E7-D01BAB43EB87}"/>
          </ac:spMkLst>
        </pc:spChg>
        <pc:picChg chg="add del mod">
          <ac:chgData name="Dannel" userId="b39f31be-f29f-4100-b1b4-3789a0f884c3" providerId="ADAL" clId="{3DB073D6-3F84-4C60-8924-0C0848A65166}" dt="2023-08-13T10:28:05.572" v="3504" actId="21"/>
          <ac:picMkLst>
            <pc:docMk/>
            <pc:sldMk cId="2125596216" sldId="364"/>
            <ac:picMk id="4" creationId="{F224364F-E1B2-666D-698E-F9F6824EA037}"/>
          </ac:picMkLst>
        </pc:picChg>
        <pc:picChg chg="add mod">
          <ac:chgData name="Dannel" userId="b39f31be-f29f-4100-b1b4-3789a0f884c3" providerId="ADAL" clId="{3DB073D6-3F84-4C60-8924-0C0848A65166}" dt="2023-08-13T10:28:10.673" v="3507" actId="1076"/>
          <ac:picMkLst>
            <pc:docMk/>
            <pc:sldMk cId="2125596216" sldId="364"/>
            <ac:picMk id="6" creationId="{1D15078A-CA4B-958D-BCC2-D8F6FC0432A1}"/>
          </ac:picMkLst>
        </pc:picChg>
        <pc:picChg chg="del">
          <ac:chgData name="Dannel" userId="b39f31be-f29f-4100-b1b4-3789a0f884c3" providerId="ADAL" clId="{3DB073D6-3F84-4C60-8924-0C0848A65166}" dt="2023-08-13T10:26:29.286" v="3496" actId="21"/>
          <ac:picMkLst>
            <pc:docMk/>
            <pc:sldMk cId="2125596216" sldId="364"/>
            <ac:picMk id="8" creationId="{69705B5E-F28F-532E-F58A-CC6CF900DE42}"/>
          </ac:picMkLst>
        </pc:picChg>
        <pc:picChg chg="del">
          <ac:chgData name="Dannel" userId="b39f31be-f29f-4100-b1b4-3789a0f884c3" providerId="ADAL" clId="{3DB073D6-3F84-4C60-8924-0C0848A65166}" dt="2023-08-13T10:26:31.543" v="3498" actId="21"/>
          <ac:picMkLst>
            <pc:docMk/>
            <pc:sldMk cId="2125596216" sldId="364"/>
            <ac:picMk id="10" creationId="{755BA231-A69A-0881-FC61-16665ECE0C3D}"/>
          </ac:picMkLst>
        </pc:picChg>
        <pc:picChg chg="del">
          <ac:chgData name="Dannel" userId="b39f31be-f29f-4100-b1b4-3789a0f884c3" providerId="ADAL" clId="{3DB073D6-3F84-4C60-8924-0C0848A65166}" dt="2023-08-13T10:26:30.120" v="3497" actId="21"/>
          <ac:picMkLst>
            <pc:docMk/>
            <pc:sldMk cId="2125596216" sldId="364"/>
            <ac:picMk id="13" creationId="{207AFEEC-CA52-5827-3EC7-DA434F8E7087}"/>
          </ac:picMkLst>
        </pc:picChg>
        <pc:picChg chg="add mod">
          <ac:chgData name="Dannel" userId="b39f31be-f29f-4100-b1b4-3789a0f884c3" providerId="ADAL" clId="{3DB073D6-3F84-4C60-8924-0C0848A65166}" dt="2023-08-13T10:30:36.597" v="3593" actId="1076"/>
          <ac:picMkLst>
            <pc:docMk/>
            <pc:sldMk cId="2125596216" sldId="364"/>
            <ac:picMk id="14" creationId="{FE5B63B6-81DB-BD4A-6532-F3CF3261F6F6}"/>
          </ac:picMkLst>
        </pc:picChg>
        <pc:picChg chg="add mod">
          <ac:chgData name="Dannel" userId="b39f31be-f29f-4100-b1b4-3789a0f884c3" providerId="ADAL" clId="{3DB073D6-3F84-4C60-8924-0C0848A65166}" dt="2023-08-13T10:30:43.418" v="3597" actId="1076"/>
          <ac:picMkLst>
            <pc:docMk/>
            <pc:sldMk cId="2125596216" sldId="364"/>
            <ac:picMk id="16" creationId="{862BF710-B0A5-35E5-2669-3DAC5D40EBA1}"/>
          </ac:picMkLst>
        </pc:picChg>
      </pc:sldChg>
      <pc:sldChg chg="addSp delSp modSp add mod">
        <pc:chgData name="Dannel" userId="b39f31be-f29f-4100-b1b4-3789a0f884c3" providerId="ADAL" clId="{3DB073D6-3F84-4C60-8924-0C0848A65166}" dt="2023-08-13T10:37:44.908" v="3773" actId="21"/>
        <pc:sldMkLst>
          <pc:docMk/>
          <pc:sldMk cId="2915962298" sldId="365"/>
        </pc:sldMkLst>
        <pc:spChg chg="del mod">
          <ac:chgData name="Dannel" userId="b39f31be-f29f-4100-b1b4-3789a0f884c3" providerId="ADAL" clId="{3DB073D6-3F84-4C60-8924-0C0848A65166}" dt="2023-08-13T10:33:40.208" v="3740"/>
          <ac:spMkLst>
            <pc:docMk/>
            <pc:sldMk cId="2915962298" sldId="365"/>
            <ac:spMk id="9" creationId="{0C473B9E-6A03-8B9E-DC43-86A25358B38B}"/>
          </ac:spMkLst>
        </pc:spChg>
        <pc:spChg chg="mod">
          <ac:chgData name="Dannel" userId="b39f31be-f29f-4100-b1b4-3789a0f884c3" providerId="ADAL" clId="{3DB073D6-3F84-4C60-8924-0C0848A65166}" dt="2023-08-13T10:35:36.655" v="3758" actId="1076"/>
          <ac:spMkLst>
            <pc:docMk/>
            <pc:sldMk cId="2915962298" sldId="365"/>
            <ac:spMk id="11" creationId="{B2A8465F-3965-3416-894A-7272641420DC}"/>
          </ac:spMkLst>
        </pc:spChg>
        <pc:spChg chg="del">
          <ac:chgData name="Dannel" userId="b39f31be-f29f-4100-b1b4-3789a0f884c3" providerId="ADAL" clId="{3DB073D6-3F84-4C60-8924-0C0848A65166}" dt="2023-08-13T10:33:40.181" v="3738" actId="21"/>
          <ac:spMkLst>
            <pc:docMk/>
            <pc:sldMk cId="2915962298" sldId="365"/>
            <ac:spMk id="17" creationId="{BFFE6F1E-F49A-E843-73E7-D01BAB43EB87}"/>
          </ac:spMkLst>
        </pc:spChg>
        <pc:spChg chg="mod">
          <ac:chgData name="Dannel" userId="b39f31be-f29f-4100-b1b4-3789a0f884c3" providerId="ADAL" clId="{3DB073D6-3F84-4C60-8924-0C0848A65166}" dt="2023-08-13T10:33:28.156" v="3736" actId="313"/>
          <ac:spMkLst>
            <pc:docMk/>
            <pc:sldMk cId="2915962298" sldId="365"/>
            <ac:spMk id="84" creationId="{00000000-0000-0000-0000-000000000000}"/>
          </ac:spMkLst>
        </pc:spChg>
        <pc:picChg chg="add mod ord">
          <ac:chgData name="Dannel" userId="b39f31be-f29f-4100-b1b4-3789a0f884c3" providerId="ADAL" clId="{3DB073D6-3F84-4C60-8924-0C0848A65166}" dt="2023-08-13T10:35:41.297" v="3761" actId="14100"/>
          <ac:picMkLst>
            <pc:docMk/>
            <pc:sldMk cId="2915962298" sldId="365"/>
            <ac:picMk id="4" creationId="{CAFD16CF-855C-0A4C-04D4-48AA42AFB24F}"/>
          </ac:picMkLst>
        </pc:picChg>
        <pc:picChg chg="del">
          <ac:chgData name="Dannel" userId="b39f31be-f29f-4100-b1b4-3789a0f884c3" providerId="ADAL" clId="{3DB073D6-3F84-4C60-8924-0C0848A65166}" dt="2023-08-13T10:33:14.269" v="3721" actId="21"/>
          <ac:picMkLst>
            <pc:docMk/>
            <pc:sldMk cId="2915962298" sldId="365"/>
            <ac:picMk id="6" creationId="{1D15078A-CA4B-958D-BCC2-D8F6FC0432A1}"/>
          </ac:picMkLst>
        </pc:picChg>
        <pc:picChg chg="add del mod">
          <ac:chgData name="Dannel" userId="b39f31be-f29f-4100-b1b4-3789a0f884c3" providerId="ADAL" clId="{3DB073D6-3F84-4C60-8924-0C0848A65166}" dt="2023-08-13T10:35:13.691" v="3748" actId="21"/>
          <ac:picMkLst>
            <pc:docMk/>
            <pc:sldMk cId="2915962298" sldId="365"/>
            <ac:picMk id="7" creationId="{9F85D9BD-B990-7541-DEDD-379C7E880871}"/>
          </ac:picMkLst>
        </pc:picChg>
        <pc:picChg chg="add mod">
          <ac:chgData name="Dannel" userId="b39f31be-f29f-4100-b1b4-3789a0f884c3" providerId="ADAL" clId="{3DB073D6-3F84-4C60-8924-0C0848A65166}" dt="2023-08-13T10:35:45.523" v="3762" actId="1076"/>
          <ac:picMkLst>
            <pc:docMk/>
            <pc:sldMk cId="2915962298" sldId="365"/>
            <ac:picMk id="10" creationId="{97A4D9CD-A5F0-3467-634B-214838FC574E}"/>
          </ac:picMkLst>
        </pc:picChg>
        <pc:picChg chg="add del mod">
          <ac:chgData name="Dannel" userId="b39f31be-f29f-4100-b1b4-3789a0f884c3" providerId="ADAL" clId="{3DB073D6-3F84-4C60-8924-0C0848A65166}" dt="2023-08-13T10:37:44.908" v="3773" actId="21"/>
          <ac:picMkLst>
            <pc:docMk/>
            <pc:sldMk cId="2915962298" sldId="365"/>
            <ac:picMk id="13" creationId="{DBCD56D2-ADC8-B681-26CF-B790B419151F}"/>
          </ac:picMkLst>
        </pc:picChg>
        <pc:picChg chg="del">
          <ac:chgData name="Dannel" userId="b39f31be-f29f-4100-b1b4-3789a0f884c3" providerId="ADAL" clId="{3DB073D6-3F84-4C60-8924-0C0848A65166}" dt="2023-08-13T10:33:15.229" v="3722" actId="21"/>
          <ac:picMkLst>
            <pc:docMk/>
            <pc:sldMk cId="2915962298" sldId="365"/>
            <ac:picMk id="14" creationId="{FE5B63B6-81DB-BD4A-6532-F3CF3261F6F6}"/>
          </ac:picMkLst>
        </pc:picChg>
        <pc:picChg chg="del">
          <ac:chgData name="Dannel" userId="b39f31be-f29f-4100-b1b4-3789a0f884c3" providerId="ADAL" clId="{3DB073D6-3F84-4C60-8924-0C0848A65166}" dt="2023-08-13T10:33:16.309" v="3723" actId="21"/>
          <ac:picMkLst>
            <pc:docMk/>
            <pc:sldMk cId="2915962298" sldId="365"/>
            <ac:picMk id="16" creationId="{862BF710-B0A5-35E5-2669-3DAC5D40EBA1}"/>
          </ac:picMkLst>
        </pc:picChg>
      </pc:sldChg>
      <pc:sldChg chg="addSp delSp modSp add mod">
        <pc:chgData name="Dannel" userId="b39f31be-f29f-4100-b1b4-3789a0f884c3" providerId="ADAL" clId="{3DB073D6-3F84-4C60-8924-0C0848A65166}" dt="2023-08-13T10:37:53.325" v="3778" actId="14100"/>
        <pc:sldMkLst>
          <pc:docMk/>
          <pc:sldMk cId="1250495282" sldId="366"/>
        </pc:sldMkLst>
        <pc:picChg chg="del">
          <ac:chgData name="Dannel" userId="b39f31be-f29f-4100-b1b4-3789a0f884c3" providerId="ADAL" clId="{3DB073D6-3F84-4C60-8924-0C0848A65166}" dt="2023-08-13T10:37:41.245" v="3771" actId="21"/>
          <ac:picMkLst>
            <pc:docMk/>
            <pc:sldMk cId="1250495282" sldId="366"/>
            <ac:picMk id="4" creationId="{CAFD16CF-855C-0A4C-04D4-48AA42AFB24F}"/>
          </ac:picMkLst>
        </pc:picChg>
        <pc:picChg chg="add mod">
          <ac:chgData name="Dannel" userId="b39f31be-f29f-4100-b1b4-3789a0f884c3" providerId="ADAL" clId="{3DB073D6-3F84-4C60-8924-0C0848A65166}" dt="2023-08-13T10:37:49.544" v="3776" actId="1076"/>
          <ac:picMkLst>
            <pc:docMk/>
            <pc:sldMk cId="1250495282" sldId="366"/>
            <ac:picMk id="5" creationId="{3AE4823C-FBF0-85D1-A45C-14EB888D04A2}"/>
          </ac:picMkLst>
        </pc:picChg>
        <pc:picChg chg="del">
          <ac:chgData name="Dannel" userId="b39f31be-f29f-4100-b1b4-3789a0f884c3" providerId="ADAL" clId="{3DB073D6-3F84-4C60-8924-0C0848A65166}" dt="2023-08-13T10:37:40.084" v="3770" actId="21"/>
          <ac:picMkLst>
            <pc:docMk/>
            <pc:sldMk cId="1250495282" sldId="366"/>
            <ac:picMk id="10" creationId="{97A4D9CD-A5F0-3467-634B-214838FC574E}"/>
          </ac:picMkLst>
        </pc:picChg>
        <pc:picChg chg="mod">
          <ac:chgData name="Dannel" userId="b39f31be-f29f-4100-b1b4-3789a0f884c3" providerId="ADAL" clId="{3DB073D6-3F84-4C60-8924-0C0848A65166}" dt="2023-08-13T10:37:53.325" v="3778" actId="14100"/>
          <ac:picMkLst>
            <pc:docMk/>
            <pc:sldMk cId="1250495282" sldId="366"/>
            <ac:picMk id="13" creationId="{DBCD56D2-ADC8-B681-26CF-B790B419151F}"/>
          </ac:picMkLst>
        </pc:picChg>
      </pc:sldChg>
      <pc:sldChg chg="addSp delSp modSp add mod">
        <pc:chgData name="Dannel" userId="b39f31be-f29f-4100-b1b4-3789a0f884c3" providerId="ADAL" clId="{3DB073D6-3F84-4C60-8924-0C0848A65166}" dt="2023-08-13T10:55:44.500" v="3985" actId="1076"/>
        <pc:sldMkLst>
          <pc:docMk/>
          <pc:sldMk cId="2882833463" sldId="367"/>
        </pc:sldMkLst>
        <pc:spChg chg="del mod">
          <ac:chgData name="Dannel" userId="b39f31be-f29f-4100-b1b4-3789a0f884c3" providerId="ADAL" clId="{3DB073D6-3F84-4C60-8924-0C0848A65166}" dt="2023-08-13T10:53:35.022" v="3959" actId="21"/>
          <ac:spMkLst>
            <pc:docMk/>
            <pc:sldMk cId="2882833463" sldId="367"/>
            <ac:spMk id="85" creationId="{00000000-0000-0000-0000-000000000000}"/>
          </ac:spMkLst>
        </pc:spChg>
        <pc:picChg chg="add mod">
          <ac:chgData name="Dannel" userId="b39f31be-f29f-4100-b1b4-3789a0f884c3" providerId="ADAL" clId="{3DB073D6-3F84-4C60-8924-0C0848A65166}" dt="2023-08-13T10:55:25.841" v="3981" actId="1076"/>
          <ac:picMkLst>
            <pc:docMk/>
            <pc:sldMk cId="2882833463" sldId="367"/>
            <ac:picMk id="3" creationId="{87CD46D0-0DA9-8D0A-3AC6-2207EEEB140C}"/>
          </ac:picMkLst>
        </pc:picChg>
        <pc:picChg chg="add mod">
          <ac:chgData name="Dannel" userId="b39f31be-f29f-4100-b1b4-3789a0f884c3" providerId="ADAL" clId="{3DB073D6-3F84-4C60-8924-0C0848A65166}" dt="2023-08-13T10:55:44.500" v="3985" actId="1076"/>
          <ac:picMkLst>
            <pc:docMk/>
            <pc:sldMk cId="2882833463" sldId="367"/>
            <ac:picMk id="5" creationId="{7EB787D9-9740-14B2-909D-1B6E62502D0A}"/>
          </ac:picMkLst>
        </pc:picChg>
      </pc:sldChg>
      <pc:sldChg chg="addSp delSp modSp add mod ord">
        <pc:chgData name="Dannel" userId="b39f31be-f29f-4100-b1b4-3789a0f884c3" providerId="ADAL" clId="{3DB073D6-3F84-4C60-8924-0C0848A65166}" dt="2023-08-13T10:52:34.387" v="3936"/>
        <pc:sldMkLst>
          <pc:docMk/>
          <pc:sldMk cId="115812005" sldId="368"/>
        </pc:sldMkLst>
        <pc:spChg chg="mod">
          <ac:chgData name="Dannel" userId="b39f31be-f29f-4100-b1b4-3789a0f884c3" providerId="ADAL" clId="{3DB073D6-3F84-4C60-8924-0C0848A65166}" dt="2023-08-13T10:40:20.171" v="3786" actId="21"/>
          <ac:spMkLst>
            <pc:docMk/>
            <pc:sldMk cId="115812005" sldId="368"/>
            <ac:spMk id="84" creationId="{00000000-0000-0000-0000-000000000000}"/>
          </ac:spMkLst>
        </pc:spChg>
        <pc:spChg chg="mod">
          <ac:chgData name="Dannel" userId="b39f31be-f29f-4100-b1b4-3789a0f884c3" providerId="ADAL" clId="{3DB073D6-3F84-4C60-8924-0C0848A65166}" dt="2023-08-13T10:41:06.232" v="3934" actId="20577"/>
          <ac:spMkLst>
            <pc:docMk/>
            <pc:sldMk cId="115812005" sldId="368"/>
            <ac:spMk id="85" creationId="{00000000-0000-0000-0000-000000000000}"/>
          </ac:spMkLst>
        </pc:spChg>
        <pc:picChg chg="del">
          <ac:chgData name="Dannel" userId="b39f31be-f29f-4100-b1b4-3789a0f884c3" providerId="ADAL" clId="{3DB073D6-3F84-4C60-8924-0C0848A65166}" dt="2023-08-13T10:39:53.108" v="3784" actId="21"/>
          <ac:picMkLst>
            <pc:docMk/>
            <pc:sldMk cId="115812005" sldId="368"/>
            <ac:picMk id="3" creationId="{356B557D-D383-1EA0-4FBD-4DA4A7DD0FD4}"/>
          </ac:picMkLst>
        </pc:picChg>
        <pc:picChg chg="add mod">
          <ac:chgData name="Dannel" userId="b39f31be-f29f-4100-b1b4-3789a0f884c3" providerId="ADAL" clId="{3DB073D6-3F84-4C60-8924-0C0848A65166}" dt="2023-08-13T10:41:01.889" v="3933" actId="1076"/>
          <ac:picMkLst>
            <pc:docMk/>
            <pc:sldMk cId="115812005" sldId="368"/>
            <ac:picMk id="4" creationId="{D62659C8-8DA3-ED76-E2CC-B259039BCCB7}"/>
          </ac:picMkLst>
        </pc:picChg>
        <pc:picChg chg="del">
          <ac:chgData name="Dannel" userId="b39f31be-f29f-4100-b1b4-3789a0f884c3" providerId="ADAL" clId="{3DB073D6-3F84-4C60-8924-0C0848A65166}" dt="2023-08-13T10:39:52.178" v="3783" actId="21"/>
          <ac:picMkLst>
            <pc:docMk/>
            <pc:sldMk cId="115812005" sldId="368"/>
            <ac:picMk id="5" creationId="{D27F0B1B-9D4F-E677-AD40-CC77B914D659}"/>
          </ac:picMkLst>
        </pc:picChg>
      </pc:sldChg>
      <pc:sldChg chg="addSp delSp modSp add mod">
        <pc:chgData name="Dannel" userId="b39f31be-f29f-4100-b1b4-3789a0f884c3" providerId="ADAL" clId="{3DB073D6-3F84-4C60-8924-0C0848A65166}" dt="2023-08-13T10:54:52.448" v="3975" actId="1076"/>
        <pc:sldMkLst>
          <pc:docMk/>
          <pc:sldMk cId="3257915472" sldId="369"/>
        </pc:sldMkLst>
        <pc:picChg chg="del">
          <ac:chgData name="Dannel" userId="b39f31be-f29f-4100-b1b4-3789a0f884c3" providerId="ADAL" clId="{3DB073D6-3F84-4C60-8924-0C0848A65166}" dt="2023-08-13T10:53:27.724" v="3958" actId="21"/>
          <ac:picMkLst>
            <pc:docMk/>
            <pc:sldMk cId="3257915472" sldId="369"/>
            <ac:picMk id="2" creationId="{047AAE6D-8BBC-90C8-2D62-D64BA1F56BFE}"/>
          </ac:picMkLst>
        </pc:picChg>
        <pc:picChg chg="add mod">
          <ac:chgData name="Dannel" userId="b39f31be-f29f-4100-b1b4-3789a0f884c3" providerId="ADAL" clId="{3DB073D6-3F84-4C60-8924-0C0848A65166}" dt="2023-08-13T10:54:33.833" v="3971" actId="14100"/>
          <ac:picMkLst>
            <pc:docMk/>
            <pc:sldMk cId="3257915472" sldId="369"/>
            <ac:picMk id="4" creationId="{D49E6366-235A-3F79-22A6-22BEB42A5F26}"/>
          </ac:picMkLst>
        </pc:picChg>
        <pc:picChg chg="add mod">
          <ac:chgData name="Dannel" userId="b39f31be-f29f-4100-b1b4-3789a0f884c3" providerId="ADAL" clId="{3DB073D6-3F84-4C60-8924-0C0848A65166}" dt="2023-08-13T10:54:52.448" v="3975" actId="1076"/>
          <ac:picMkLst>
            <pc:docMk/>
            <pc:sldMk cId="3257915472" sldId="369"/>
            <ac:picMk id="6" creationId="{B634E25E-827B-95DB-7A6B-902D43A56B03}"/>
          </ac:picMkLst>
        </pc:picChg>
      </pc:sldChg>
      <pc:sldChg chg="addSp modSp add mod">
        <pc:chgData name="Dannel" userId="b39f31be-f29f-4100-b1b4-3789a0f884c3" providerId="ADAL" clId="{3DB073D6-3F84-4C60-8924-0C0848A65166}" dt="2023-08-13T10:56:29.807" v="3993" actId="1076"/>
        <pc:sldMkLst>
          <pc:docMk/>
          <pc:sldMk cId="2569910419" sldId="370"/>
        </pc:sldMkLst>
        <pc:picChg chg="add mod">
          <ac:chgData name="Dannel" userId="b39f31be-f29f-4100-b1b4-3789a0f884c3" providerId="ADAL" clId="{3DB073D6-3F84-4C60-8924-0C0848A65166}" dt="2023-08-13T10:56:11.512" v="3989" actId="1076"/>
          <ac:picMkLst>
            <pc:docMk/>
            <pc:sldMk cId="2569910419" sldId="370"/>
            <ac:picMk id="3" creationId="{F584B823-B8B7-94A7-662D-A4D54E3B5838}"/>
          </ac:picMkLst>
        </pc:picChg>
        <pc:picChg chg="add mod">
          <ac:chgData name="Dannel" userId="b39f31be-f29f-4100-b1b4-3789a0f884c3" providerId="ADAL" clId="{3DB073D6-3F84-4C60-8924-0C0848A65166}" dt="2023-08-13T10:56:29.807" v="3993" actId="1076"/>
          <ac:picMkLst>
            <pc:docMk/>
            <pc:sldMk cId="2569910419" sldId="370"/>
            <ac:picMk id="5" creationId="{007EE3C9-C0BD-7E0C-4AC2-5434A3C81BC8}"/>
          </ac:picMkLst>
        </pc:picChg>
      </pc:sldChg>
      <pc:sldChg chg="addSp modSp add mod">
        <pc:chgData name="Dannel" userId="b39f31be-f29f-4100-b1b4-3789a0f884c3" providerId="ADAL" clId="{3DB073D6-3F84-4C60-8924-0C0848A65166}" dt="2023-08-13T10:57:02.141" v="3999" actId="1076"/>
        <pc:sldMkLst>
          <pc:docMk/>
          <pc:sldMk cId="1457384496" sldId="371"/>
        </pc:sldMkLst>
        <pc:picChg chg="add mod">
          <ac:chgData name="Dannel" userId="b39f31be-f29f-4100-b1b4-3789a0f884c3" providerId="ADAL" clId="{3DB073D6-3F84-4C60-8924-0C0848A65166}" dt="2023-08-13T10:56:48.369" v="3997" actId="14100"/>
          <ac:picMkLst>
            <pc:docMk/>
            <pc:sldMk cId="1457384496" sldId="371"/>
            <ac:picMk id="3" creationId="{47ECE5E5-DFFE-39D2-B766-D314F4EEFCC6}"/>
          </ac:picMkLst>
        </pc:picChg>
        <pc:picChg chg="add mod">
          <ac:chgData name="Dannel" userId="b39f31be-f29f-4100-b1b4-3789a0f884c3" providerId="ADAL" clId="{3DB073D6-3F84-4C60-8924-0C0848A65166}" dt="2023-08-13T10:57:02.141" v="3999" actId="1076"/>
          <ac:picMkLst>
            <pc:docMk/>
            <pc:sldMk cId="1457384496" sldId="371"/>
            <ac:picMk id="5" creationId="{FBCD1D8D-F6E7-A02C-CE88-E0C0515FF940}"/>
          </ac:picMkLst>
        </pc:picChg>
      </pc:sldChg>
      <pc:sldChg chg="addSp delSp modSp add mod">
        <pc:chgData name="Dannel" userId="b39f31be-f29f-4100-b1b4-3789a0f884c3" providerId="ADAL" clId="{3DB073D6-3F84-4C60-8924-0C0848A65166}" dt="2023-08-13T10:57:58.936" v="4011" actId="1076"/>
        <pc:sldMkLst>
          <pc:docMk/>
          <pc:sldMk cId="937883382" sldId="372"/>
        </pc:sldMkLst>
        <pc:picChg chg="add del">
          <ac:chgData name="Dannel" userId="b39f31be-f29f-4100-b1b4-3789a0f884c3" providerId="ADAL" clId="{3DB073D6-3F84-4C60-8924-0C0848A65166}" dt="2023-08-13T10:57:32.514" v="4005" actId="21"/>
          <ac:picMkLst>
            <pc:docMk/>
            <pc:sldMk cId="937883382" sldId="372"/>
            <ac:picMk id="3" creationId="{BEB4199B-4252-501D-0891-94A67510F19B}"/>
          </ac:picMkLst>
        </pc:picChg>
        <pc:picChg chg="add mod">
          <ac:chgData name="Dannel" userId="b39f31be-f29f-4100-b1b4-3789a0f884c3" providerId="ADAL" clId="{3DB073D6-3F84-4C60-8924-0C0848A65166}" dt="2023-08-13T10:57:44.013" v="4009" actId="1076"/>
          <ac:picMkLst>
            <pc:docMk/>
            <pc:sldMk cId="937883382" sldId="372"/>
            <ac:picMk id="5" creationId="{42F373F4-B1D0-40E7-2C18-8F8F3DA189DC}"/>
          </ac:picMkLst>
        </pc:picChg>
        <pc:picChg chg="add mod">
          <ac:chgData name="Dannel" userId="b39f31be-f29f-4100-b1b4-3789a0f884c3" providerId="ADAL" clId="{3DB073D6-3F84-4C60-8924-0C0848A65166}" dt="2023-08-13T10:57:58.936" v="4011" actId="1076"/>
          <ac:picMkLst>
            <pc:docMk/>
            <pc:sldMk cId="937883382" sldId="372"/>
            <ac:picMk id="7" creationId="{B126BCF0-500B-E189-68FA-FBEB638357A2}"/>
          </ac:picMkLst>
        </pc:picChg>
      </pc:sldChg>
      <pc:sldChg chg="addSp modSp add mod">
        <pc:chgData name="Dannel" userId="b39f31be-f29f-4100-b1b4-3789a0f884c3" providerId="ADAL" clId="{3DB073D6-3F84-4C60-8924-0C0848A65166}" dt="2023-08-13T10:59:26.071" v="4021" actId="1076"/>
        <pc:sldMkLst>
          <pc:docMk/>
          <pc:sldMk cId="984228759" sldId="373"/>
        </pc:sldMkLst>
        <pc:picChg chg="add mod">
          <ac:chgData name="Dannel" userId="b39f31be-f29f-4100-b1b4-3789a0f884c3" providerId="ADAL" clId="{3DB073D6-3F84-4C60-8924-0C0848A65166}" dt="2023-08-13T10:58:18.113" v="4014" actId="1076"/>
          <ac:picMkLst>
            <pc:docMk/>
            <pc:sldMk cId="984228759" sldId="373"/>
            <ac:picMk id="3" creationId="{D547997A-9B4E-1B4D-BB7F-81525EC5C0CF}"/>
          </ac:picMkLst>
        </pc:picChg>
        <pc:picChg chg="add mod">
          <ac:chgData name="Dannel" userId="b39f31be-f29f-4100-b1b4-3789a0f884c3" providerId="ADAL" clId="{3DB073D6-3F84-4C60-8924-0C0848A65166}" dt="2023-08-13T10:59:26.071" v="4021" actId="1076"/>
          <ac:picMkLst>
            <pc:docMk/>
            <pc:sldMk cId="984228759" sldId="373"/>
            <ac:picMk id="5" creationId="{58E6DF8D-8EEB-9A54-29A1-4B5AD7CFE56F}"/>
          </ac:picMkLst>
        </pc:picChg>
      </pc:sldChg>
      <pc:sldChg chg="addSp modSp add mod">
        <pc:chgData name="Dannel" userId="b39f31be-f29f-4100-b1b4-3789a0f884c3" providerId="ADAL" clId="{3DB073D6-3F84-4C60-8924-0C0848A65166}" dt="2023-08-13T10:59:52.958" v="4025" actId="1076"/>
        <pc:sldMkLst>
          <pc:docMk/>
          <pc:sldMk cId="1822466727" sldId="374"/>
        </pc:sldMkLst>
        <pc:picChg chg="add mod">
          <ac:chgData name="Dannel" userId="b39f31be-f29f-4100-b1b4-3789a0f884c3" providerId="ADAL" clId="{3DB073D6-3F84-4C60-8924-0C0848A65166}" dt="2023-08-13T10:59:38.463" v="4023" actId="1076"/>
          <ac:picMkLst>
            <pc:docMk/>
            <pc:sldMk cId="1822466727" sldId="374"/>
            <ac:picMk id="3" creationId="{F1C657E7-787F-28C2-B2AE-F2E544D51683}"/>
          </ac:picMkLst>
        </pc:picChg>
        <pc:picChg chg="add mod">
          <ac:chgData name="Dannel" userId="b39f31be-f29f-4100-b1b4-3789a0f884c3" providerId="ADAL" clId="{3DB073D6-3F84-4C60-8924-0C0848A65166}" dt="2023-08-13T10:59:52.958" v="4025" actId="1076"/>
          <ac:picMkLst>
            <pc:docMk/>
            <pc:sldMk cId="1822466727" sldId="374"/>
            <ac:picMk id="5" creationId="{657EF1DD-8C44-D26B-5843-22F250A07F7F}"/>
          </ac:picMkLst>
        </pc:picChg>
      </pc:sldChg>
      <pc:sldChg chg="addSp modSp add mod">
        <pc:chgData name="Dannel" userId="b39f31be-f29f-4100-b1b4-3789a0f884c3" providerId="ADAL" clId="{3DB073D6-3F84-4C60-8924-0C0848A65166}" dt="2023-08-13T11:00:25.160" v="4030" actId="14100"/>
        <pc:sldMkLst>
          <pc:docMk/>
          <pc:sldMk cId="4103598961" sldId="375"/>
        </pc:sldMkLst>
        <pc:picChg chg="add mod">
          <ac:chgData name="Dannel" userId="b39f31be-f29f-4100-b1b4-3789a0f884c3" providerId="ADAL" clId="{3DB073D6-3F84-4C60-8924-0C0848A65166}" dt="2023-08-13T11:00:08.556" v="4027" actId="1076"/>
          <ac:picMkLst>
            <pc:docMk/>
            <pc:sldMk cId="4103598961" sldId="375"/>
            <ac:picMk id="3" creationId="{930E9116-756B-BAA8-8454-E99238C5AFB7}"/>
          </ac:picMkLst>
        </pc:picChg>
        <pc:picChg chg="add mod">
          <ac:chgData name="Dannel" userId="b39f31be-f29f-4100-b1b4-3789a0f884c3" providerId="ADAL" clId="{3DB073D6-3F84-4C60-8924-0C0848A65166}" dt="2023-08-13T11:00:25.160" v="4030" actId="14100"/>
          <ac:picMkLst>
            <pc:docMk/>
            <pc:sldMk cId="4103598961" sldId="375"/>
            <ac:picMk id="5" creationId="{ED2F064C-C60A-32DF-E5EE-B098BF62CE30}"/>
          </ac:picMkLst>
        </pc:picChg>
      </pc:sldChg>
      <pc:sldChg chg="addSp modSp add mod">
        <pc:chgData name="Dannel" userId="b39f31be-f29f-4100-b1b4-3789a0f884c3" providerId="ADAL" clId="{3DB073D6-3F84-4C60-8924-0C0848A65166}" dt="2023-08-13T11:01:16.476" v="4040" actId="1076"/>
        <pc:sldMkLst>
          <pc:docMk/>
          <pc:sldMk cId="980711185" sldId="376"/>
        </pc:sldMkLst>
        <pc:picChg chg="add mod">
          <ac:chgData name="Dannel" userId="b39f31be-f29f-4100-b1b4-3789a0f884c3" providerId="ADAL" clId="{3DB073D6-3F84-4C60-8924-0C0848A65166}" dt="2023-08-13T11:00:47.152" v="4032" actId="1076"/>
          <ac:picMkLst>
            <pc:docMk/>
            <pc:sldMk cId="980711185" sldId="376"/>
            <ac:picMk id="3" creationId="{390CA145-C225-E177-144E-22268F5C3381}"/>
          </ac:picMkLst>
        </pc:picChg>
        <pc:picChg chg="add mod">
          <ac:chgData name="Dannel" userId="b39f31be-f29f-4100-b1b4-3789a0f884c3" providerId="ADAL" clId="{3DB073D6-3F84-4C60-8924-0C0848A65166}" dt="2023-08-13T11:01:16.476" v="4040" actId="1076"/>
          <ac:picMkLst>
            <pc:docMk/>
            <pc:sldMk cId="980711185" sldId="376"/>
            <ac:picMk id="5" creationId="{8841D40C-D6B9-B57C-582C-AA2E25E62CBA}"/>
          </ac:picMkLst>
        </pc:picChg>
      </pc:sldChg>
      <pc:sldChg chg="addSp modSp add mod">
        <pc:chgData name="Dannel" userId="b39f31be-f29f-4100-b1b4-3789a0f884c3" providerId="ADAL" clId="{3DB073D6-3F84-4C60-8924-0C0848A65166}" dt="2023-08-13T11:01:50.374" v="4050" actId="1076"/>
        <pc:sldMkLst>
          <pc:docMk/>
          <pc:sldMk cId="1195594690" sldId="377"/>
        </pc:sldMkLst>
        <pc:picChg chg="add mod">
          <ac:chgData name="Dannel" userId="b39f31be-f29f-4100-b1b4-3789a0f884c3" providerId="ADAL" clId="{3DB073D6-3F84-4C60-8924-0C0848A65166}" dt="2023-08-13T11:01:34.768" v="4046" actId="14100"/>
          <ac:picMkLst>
            <pc:docMk/>
            <pc:sldMk cId="1195594690" sldId="377"/>
            <ac:picMk id="3" creationId="{37ADEA3D-CBA0-F838-D5E6-48EBA01897AB}"/>
          </ac:picMkLst>
        </pc:picChg>
        <pc:picChg chg="add mod">
          <ac:chgData name="Dannel" userId="b39f31be-f29f-4100-b1b4-3789a0f884c3" providerId="ADAL" clId="{3DB073D6-3F84-4C60-8924-0C0848A65166}" dt="2023-08-13T11:01:50.374" v="4050" actId="1076"/>
          <ac:picMkLst>
            <pc:docMk/>
            <pc:sldMk cId="1195594690" sldId="377"/>
            <ac:picMk id="5" creationId="{B3704621-2A7A-4878-A020-412C190B616B}"/>
          </ac:picMkLst>
        </pc:picChg>
      </pc:sldChg>
      <pc:sldChg chg="addSp modSp add mod">
        <pc:chgData name="Dannel" userId="b39f31be-f29f-4100-b1b4-3789a0f884c3" providerId="ADAL" clId="{3DB073D6-3F84-4C60-8924-0C0848A65166}" dt="2023-08-13T11:02:19.505" v="4056" actId="1076"/>
        <pc:sldMkLst>
          <pc:docMk/>
          <pc:sldMk cId="31154428" sldId="378"/>
        </pc:sldMkLst>
        <pc:picChg chg="add mod">
          <ac:chgData name="Dannel" userId="b39f31be-f29f-4100-b1b4-3789a0f884c3" providerId="ADAL" clId="{3DB073D6-3F84-4C60-8924-0C0848A65166}" dt="2023-08-13T11:02:01.914" v="4052" actId="1076"/>
          <ac:picMkLst>
            <pc:docMk/>
            <pc:sldMk cId="31154428" sldId="378"/>
            <ac:picMk id="3" creationId="{19946761-7261-101F-7224-2FE69A00C37D}"/>
          </ac:picMkLst>
        </pc:picChg>
        <pc:picChg chg="add mod">
          <ac:chgData name="Dannel" userId="b39f31be-f29f-4100-b1b4-3789a0f884c3" providerId="ADAL" clId="{3DB073D6-3F84-4C60-8924-0C0848A65166}" dt="2023-08-13T11:02:19.505" v="4056" actId="1076"/>
          <ac:picMkLst>
            <pc:docMk/>
            <pc:sldMk cId="31154428" sldId="378"/>
            <ac:picMk id="5" creationId="{9FA880D3-0A6F-AACA-FCF3-654E3562A47D}"/>
          </ac:picMkLst>
        </pc:picChg>
      </pc:sldChg>
      <pc:sldChg chg="addSp modSp add mod">
        <pc:chgData name="Dannel" userId="b39f31be-f29f-4100-b1b4-3789a0f884c3" providerId="ADAL" clId="{3DB073D6-3F84-4C60-8924-0C0848A65166}" dt="2023-08-13T11:02:43.390" v="4063" actId="1076"/>
        <pc:sldMkLst>
          <pc:docMk/>
          <pc:sldMk cId="3165607203" sldId="379"/>
        </pc:sldMkLst>
        <pc:picChg chg="add mod">
          <ac:chgData name="Dannel" userId="b39f31be-f29f-4100-b1b4-3789a0f884c3" providerId="ADAL" clId="{3DB073D6-3F84-4C60-8924-0C0848A65166}" dt="2023-08-13T11:02:43.390" v="4063" actId="1076"/>
          <ac:picMkLst>
            <pc:docMk/>
            <pc:sldMk cId="3165607203" sldId="379"/>
            <ac:picMk id="3" creationId="{E5E6104C-B815-423F-3652-F54165EDE5E4}"/>
          </ac:picMkLst>
        </pc:picChg>
      </pc:sldChg>
      <pc:sldChg chg="addSp delSp modSp add mod">
        <pc:chgData name="Dannel" userId="b39f31be-f29f-4100-b1b4-3789a0f884c3" providerId="ADAL" clId="{3DB073D6-3F84-4C60-8924-0C0848A65166}" dt="2023-08-13T11:19:26.577" v="4078" actId="14100"/>
        <pc:sldMkLst>
          <pc:docMk/>
          <pc:sldMk cId="2525548875" sldId="380"/>
        </pc:sldMkLst>
        <pc:picChg chg="del">
          <ac:chgData name="Dannel" userId="b39f31be-f29f-4100-b1b4-3789a0f884c3" providerId="ADAL" clId="{3DB073D6-3F84-4C60-8924-0C0848A65166}" dt="2023-08-13T11:18:03.096" v="4070" actId="21"/>
          <ac:picMkLst>
            <pc:docMk/>
            <pc:sldMk cId="2525548875" sldId="380"/>
            <ac:picMk id="3" creationId="{E5E6104C-B815-423F-3652-F54165EDE5E4}"/>
          </ac:picMkLst>
        </pc:picChg>
        <pc:picChg chg="add mod">
          <ac:chgData name="Dannel" userId="b39f31be-f29f-4100-b1b4-3789a0f884c3" providerId="ADAL" clId="{3DB073D6-3F84-4C60-8924-0C0848A65166}" dt="2023-08-13T11:19:23.221" v="4076" actId="14100"/>
          <ac:picMkLst>
            <pc:docMk/>
            <pc:sldMk cId="2525548875" sldId="380"/>
            <ac:picMk id="4" creationId="{479ED703-99C8-D0DC-448F-E2CF8995AD54}"/>
          </ac:picMkLst>
        </pc:picChg>
        <pc:picChg chg="add mod">
          <ac:chgData name="Dannel" userId="b39f31be-f29f-4100-b1b4-3789a0f884c3" providerId="ADAL" clId="{3DB073D6-3F84-4C60-8924-0C0848A65166}" dt="2023-08-13T11:19:26.577" v="4078" actId="14100"/>
          <ac:picMkLst>
            <pc:docMk/>
            <pc:sldMk cId="2525548875" sldId="380"/>
            <ac:picMk id="6" creationId="{D330CA34-5316-5A24-0136-174B45A07D2D}"/>
          </ac:picMkLst>
        </pc:picChg>
      </pc:sldChg>
      <pc:sldChg chg="add del">
        <pc:chgData name="Dannel" userId="b39f31be-f29f-4100-b1b4-3789a0f884c3" providerId="ADAL" clId="{3DB073D6-3F84-4C60-8924-0C0848A65166}" dt="2023-08-13T11:02:45.915" v="4064" actId="2696"/>
        <pc:sldMkLst>
          <pc:docMk/>
          <pc:sldMk cId="3267602318" sldId="380"/>
        </pc:sldMkLst>
      </pc:sldChg>
      <pc:sldChg chg="add del">
        <pc:chgData name="Dannel" userId="b39f31be-f29f-4100-b1b4-3789a0f884c3" providerId="ADAL" clId="{3DB073D6-3F84-4C60-8924-0C0848A65166}" dt="2023-08-13T11:02:47.296" v="4065" actId="2696"/>
        <pc:sldMkLst>
          <pc:docMk/>
          <pc:sldMk cId="439558300" sldId="381"/>
        </pc:sldMkLst>
      </pc:sldChg>
      <pc:sldChg chg="addSp modSp add mod">
        <pc:chgData name="Dannel" userId="b39f31be-f29f-4100-b1b4-3789a0f884c3" providerId="ADAL" clId="{3DB073D6-3F84-4C60-8924-0C0848A65166}" dt="2023-08-13T11:20:21.792" v="4082" actId="1076"/>
        <pc:sldMkLst>
          <pc:docMk/>
          <pc:sldMk cId="4081400672" sldId="381"/>
        </pc:sldMkLst>
        <pc:picChg chg="add mod">
          <ac:chgData name="Dannel" userId="b39f31be-f29f-4100-b1b4-3789a0f884c3" providerId="ADAL" clId="{3DB073D6-3F84-4C60-8924-0C0848A65166}" dt="2023-08-13T11:20:21.792" v="4082" actId="1076"/>
          <ac:picMkLst>
            <pc:docMk/>
            <pc:sldMk cId="4081400672" sldId="381"/>
            <ac:picMk id="4" creationId="{C4EB1F19-D5AA-A334-B575-11211E060957}"/>
          </ac:picMkLst>
        </pc:picChg>
      </pc:sldChg>
      <pc:sldChg chg="addSp delSp modSp add mod">
        <pc:chgData name="Dannel" userId="b39f31be-f29f-4100-b1b4-3789a0f884c3" providerId="ADAL" clId="{3DB073D6-3F84-4C60-8924-0C0848A65166}" dt="2023-08-13T11:21:04.554" v="4086" actId="1076"/>
        <pc:sldMkLst>
          <pc:docMk/>
          <pc:sldMk cId="426229927" sldId="382"/>
        </pc:sldMkLst>
        <pc:picChg chg="del">
          <ac:chgData name="Dannel" userId="b39f31be-f29f-4100-b1b4-3789a0f884c3" providerId="ADAL" clId="{3DB073D6-3F84-4C60-8924-0C0848A65166}" dt="2023-08-13T11:21:00.331" v="4085" actId="21"/>
          <ac:picMkLst>
            <pc:docMk/>
            <pc:sldMk cId="426229927" sldId="382"/>
            <ac:picMk id="4" creationId="{C4EB1F19-D5AA-A334-B575-11211E060957}"/>
          </ac:picMkLst>
        </pc:picChg>
        <pc:picChg chg="add mod">
          <ac:chgData name="Dannel" userId="b39f31be-f29f-4100-b1b4-3789a0f884c3" providerId="ADAL" clId="{3DB073D6-3F84-4C60-8924-0C0848A65166}" dt="2023-08-13T11:21:04.554" v="4086" actId="1076"/>
          <ac:picMkLst>
            <pc:docMk/>
            <pc:sldMk cId="426229927" sldId="382"/>
            <ac:picMk id="5" creationId="{01FF9D15-8E6B-0B4F-D556-5C5B3F84FB07}"/>
          </ac:picMkLst>
        </pc:picChg>
      </pc:sldChg>
      <pc:sldChg chg="add del">
        <pc:chgData name="Dannel" userId="b39f31be-f29f-4100-b1b4-3789a0f884c3" providerId="ADAL" clId="{3DB073D6-3F84-4C60-8924-0C0848A65166}" dt="2023-08-13T11:02:48.937" v="4066" actId="2696"/>
        <pc:sldMkLst>
          <pc:docMk/>
          <pc:sldMk cId="2621210699" sldId="382"/>
        </pc:sldMkLst>
      </pc:sldChg>
      <pc:sldChg chg="add del">
        <pc:chgData name="Dannel" userId="b39f31be-f29f-4100-b1b4-3789a0f884c3" providerId="ADAL" clId="{3DB073D6-3F84-4C60-8924-0C0848A65166}" dt="2023-08-13T11:02:50.236" v="4067" actId="2696"/>
        <pc:sldMkLst>
          <pc:docMk/>
          <pc:sldMk cId="2759786656" sldId="383"/>
        </pc:sldMkLst>
      </pc:sldChg>
      <pc:sldChg chg="addSp delSp modSp add mod">
        <pc:chgData name="Dannel" userId="b39f31be-f29f-4100-b1b4-3789a0f884c3" providerId="ADAL" clId="{3DB073D6-3F84-4C60-8924-0C0848A65166}" dt="2023-08-13T11:22:06.797" v="4100" actId="1076"/>
        <pc:sldMkLst>
          <pc:docMk/>
          <pc:sldMk cId="2956026929" sldId="383"/>
        </pc:sldMkLst>
        <pc:spChg chg="del">
          <ac:chgData name="Dannel" userId="b39f31be-f29f-4100-b1b4-3789a0f884c3" providerId="ADAL" clId="{3DB073D6-3F84-4C60-8924-0C0848A65166}" dt="2023-08-13T11:21:32.851" v="4093" actId="21"/>
          <ac:spMkLst>
            <pc:docMk/>
            <pc:sldMk cId="2956026929" sldId="383"/>
            <ac:spMk id="3" creationId="{CB437796-851B-DFC4-9979-AABC15CD8781}"/>
          </ac:spMkLst>
        </pc:spChg>
        <pc:spChg chg="mod">
          <ac:chgData name="Dannel" userId="b39f31be-f29f-4100-b1b4-3789a0f884c3" providerId="ADAL" clId="{3DB073D6-3F84-4C60-8924-0C0848A65166}" dt="2023-08-13T11:21:30.665" v="4092" actId="20577"/>
          <ac:spMkLst>
            <pc:docMk/>
            <pc:sldMk cId="2956026929" sldId="383"/>
            <ac:spMk id="84" creationId="{00000000-0000-0000-0000-000000000000}"/>
          </ac:spMkLst>
        </pc:spChg>
        <pc:picChg chg="add mod">
          <ac:chgData name="Dannel" userId="b39f31be-f29f-4100-b1b4-3789a0f884c3" providerId="ADAL" clId="{3DB073D6-3F84-4C60-8924-0C0848A65166}" dt="2023-08-13T11:22:06.797" v="4100" actId="1076"/>
          <ac:picMkLst>
            <pc:docMk/>
            <pc:sldMk cId="2956026929" sldId="383"/>
            <ac:picMk id="4" creationId="{8A99F738-733E-A874-5A3B-B916156E7B21}"/>
          </ac:picMkLst>
        </pc:picChg>
        <pc:picChg chg="del">
          <ac:chgData name="Dannel" userId="b39f31be-f29f-4100-b1b4-3789a0f884c3" providerId="ADAL" clId="{3DB073D6-3F84-4C60-8924-0C0848A65166}" dt="2023-08-13T11:21:09.152" v="4088" actId="21"/>
          <ac:picMkLst>
            <pc:docMk/>
            <pc:sldMk cId="2956026929" sldId="383"/>
            <ac:picMk id="5" creationId="{01FF9D15-8E6B-0B4F-D556-5C5B3F84FB07}"/>
          </ac:picMkLst>
        </pc:picChg>
      </pc:sldChg>
      <pc:sldChg chg="addSp modSp add mod">
        <pc:chgData name="Dannel" userId="b39f31be-f29f-4100-b1b4-3789a0f884c3" providerId="ADAL" clId="{3DB073D6-3F84-4C60-8924-0C0848A65166}" dt="2023-08-13T11:22:34.018" v="4102" actId="14100"/>
        <pc:sldMkLst>
          <pc:docMk/>
          <pc:sldMk cId="787934685" sldId="384"/>
        </pc:sldMkLst>
        <pc:picChg chg="add mod">
          <ac:chgData name="Dannel" userId="b39f31be-f29f-4100-b1b4-3789a0f884c3" providerId="ADAL" clId="{3DB073D6-3F84-4C60-8924-0C0848A65166}" dt="2023-08-13T11:22:34.018" v="4102" actId="14100"/>
          <ac:picMkLst>
            <pc:docMk/>
            <pc:sldMk cId="787934685" sldId="384"/>
            <ac:picMk id="3" creationId="{6AFD2805-94B4-C650-5750-5D81B2DBF9C8}"/>
          </ac:picMkLst>
        </pc:picChg>
      </pc:sldChg>
      <pc:sldChg chg="addSp modSp add mod">
        <pc:chgData name="Dannel" userId="b39f31be-f29f-4100-b1b4-3789a0f884c3" providerId="ADAL" clId="{3DB073D6-3F84-4C60-8924-0C0848A65166}" dt="2023-08-13T11:23:10.889" v="4104" actId="1076"/>
        <pc:sldMkLst>
          <pc:docMk/>
          <pc:sldMk cId="2636346736" sldId="385"/>
        </pc:sldMkLst>
        <pc:picChg chg="add mod">
          <ac:chgData name="Dannel" userId="b39f31be-f29f-4100-b1b4-3789a0f884c3" providerId="ADAL" clId="{3DB073D6-3F84-4C60-8924-0C0848A65166}" dt="2023-08-13T11:23:10.889" v="4104" actId="1076"/>
          <ac:picMkLst>
            <pc:docMk/>
            <pc:sldMk cId="2636346736" sldId="385"/>
            <ac:picMk id="3" creationId="{550F318B-BC2A-1AAE-FA08-20424D775A79}"/>
          </ac:picMkLst>
        </pc:picChg>
      </pc:sldChg>
      <pc:sldChg chg="addSp modSp add mod">
        <pc:chgData name="Dannel" userId="b39f31be-f29f-4100-b1b4-3789a0f884c3" providerId="ADAL" clId="{3DB073D6-3F84-4C60-8924-0C0848A65166}" dt="2023-08-13T11:23:29.846" v="4106" actId="1076"/>
        <pc:sldMkLst>
          <pc:docMk/>
          <pc:sldMk cId="1078480956" sldId="386"/>
        </pc:sldMkLst>
        <pc:picChg chg="add mod">
          <ac:chgData name="Dannel" userId="b39f31be-f29f-4100-b1b4-3789a0f884c3" providerId="ADAL" clId="{3DB073D6-3F84-4C60-8924-0C0848A65166}" dt="2023-08-13T11:23:29.846" v="4106" actId="1076"/>
          <ac:picMkLst>
            <pc:docMk/>
            <pc:sldMk cId="1078480956" sldId="386"/>
            <ac:picMk id="3" creationId="{F88204A8-CC4F-97EF-EC5D-3B05AFB100AA}"/>
          </ac:picMkLst>
        </pc:picChg>
      </pc:sldChg>
      <pc:sldChg chg="addSp modSp add mod">
        <pc:chgData name="Dannel" userId="b39f31be-f29f-4100-b1b4-3789a0f884c3" providerId="ADAL" clId="{3DB073D6-3F84-4C60-8924-0C0848A65166}" dt="2023-08-13T11:23:53.618" v="4109" actId="14100"/>
        <pc:sldMkLst>
          <pc:docMk/>
          <pc:sldMk cId="2790299931" sldId="387"/>
        </pc:sldMkLst>
        <pc:picChg chg="add mod">
          <ac:chgData name="Dannel" userId="b39f31be-f29f-4100-b1b4-3789a0f884c3" providerId="ADAL" clId="{3DB073D6-3F84-4C60-8924-0C0848A65166}" dt="2023-08-13T11:23:53.618" v="4109" actId="14100"/>
          <ac:picMkLst>
            <pc:docMk/>
            <pc:sldMk cId="2790299931" sldId="387"/>
            <ac:picMk id="3" creationId="{EDF1DD98-12B2-71F4-93BB-90D8DA253EAB}"/>
          </ac:picMkLst>
        </pc:picChg>
      </pc:sldChg>
      <pc:sldChg chg="addSp modSp add mod">
        <pc:chgData name="Dannel" userId="b39f31be-f29f-4100-b1b4-3789a0f884c3" providerId="ADAL" clId="{3DB073D6-3F84-4C60-8924-0C0848A65166}" dt="2023-08-13T11:25:23.778" v="4132" actId="1076"/>
        <pc:sldMkLst>
          <pc:docMk/>
          <pc:sldMk cId="3852510014" sldId="388"/>
        </pc:sldMkLst>
        <pc:picChg chg="add mod">
          <ac:chgData name="Dannel" userId="b39f31be-f29f-4100-b1b4-3789a0f884c3" providerId="ADAL" clId="{3DB073D6-3F84-4C60-8924-0C0848A65166}" dt="2023-08-13T11:25:16.771" v="4127" actId="1076"/>
          <ac:picMkLst>
            <pc:docMk/>
            <pc:sldMk cId="3852510014" sldId="388"/>
            <ac:picMk id="2" creationId="{7844EAE8-392C-F892-5E8A-FDC95A16323E}"/>
          </ac:picMkLst>
        </pc:picChg>
        <pc:picChg chg="add mod">
          <ac:chgData name="Dannel" userId="b39f31be-f29f-4100-b1b4-3789a0f884c3" providerId="ADAL" clId="{3DB073D6-3F84-4C60-8924-0C0848A65166}" dt="2023-08-13T11:25:23.778" v="4132" actId="1076"/>
          <ac:picMkLst>
            <pc:docMk/>
            <pc:sldMk cId="3852510014" sldId="388"/>
            <ac:picMk id="4" creationId="{1932B54F-7CA6-0DC8-93F5-91AB294F7DDF}"/>
          </ac:picMkLst>
        </pc:picChg>
      </pc:sldChg>
      <pc:sldChg chg="addSp delSp modSp add mod">
        <pc:chgData name="Dannel" userId="b39f31be-f29f-4100-b1b4-3789a0f884c3" providerId="ADAL" clId="{3DB073D6-3F84-4C60-8924-0C0848A65166}" dt="2023-08-13T11:25:54.106" v="4136" actId="1076"/>
        <pc:sldMkLst>
          <pc:docMk/>
          <pc:sldMk cId="2128593311" sldId="389"/>
        </pc:sldMkLst>
        <pc:picChg chg="add del mod">
          <ac:chgData name="Dannel" userId="b39f31be-f29f-4100-b1b4-3789a0f884c3" providerId="ADAL" clId="{3DB073D6-3F84-4C60-8924-0C0848A65166}" dt="2023-08-13T11:24:53.565" v="4121" actId="21"/>
          <ac:picMkLst>
            <pc:docMk/>
            <pc:sldMk cId="2128593311" sldId="389"/>
            <ac:picMk id="3" creationId="{60B276F6-7311-498A-39EA-715A3EA71563}"/>
          </ac:picMkLst>
        </pc:picChg>
        <pc:picChg chg="add mod">
          <ac:chgData name="Dannel" userId="b39f31be-f29f-4100-b1b4-3789a0f884c3" providerId="ADAL" clId="{3DB073D6-3F84-4C60-8924-0C0848A65166}" dt="2023-08-13T11:25:54.106" v="4136" actId="1076"/>
          <ac:picMkLst>
            <pc:docMk/>
            <pc:sldMk cId="2128593311" sldId="389"/>
            <ac:picMk id="5" creationId="{814ECF67-1715-FB7A-C8E2-967ABEF0459D}"/>
          </ac:picMkLst>
        </pc:picChg>
      </pc:sldChg>
      <pc:sldChg chg="addSp modSp add mod">
        <pc:chgData name="Dannel" userId="b39f31be-f29f-4100-b1b4-3789a0f884c3" providerId="ADAL" clId="{3DB073D6-3F84-4C60-8924-0C0848A65166}" dt="2023-08-13T11:26:16.853" v="4141" actId="1076"/>
        <pc:sldMkLst>
          <pc:docMk/>
          <pc:sldMk cId="1161085637" sldId="390"/>
        </pc:sldMkLst>
        <pc:picChg chg="add mod">
          <ac:chgData name="Dannel" userId="b39f31be-f29f-4100-b1b4-3789a0f884c3" providerId="ADAL" clId="{3DB073D6-3F84-4C60-8924-0C0848A65166}" dt="2023-08-13T11:26:16.853" v="4141" actId="1076"/>
          <ac:picMkLst>
            <pc:docMk/>
            <pc:sldMk cId="1161085637" sldId="390"/>
            <ac:picMk id="3" creationId="{83340A9D-E999-3487-A687-D81ED90135C2}"/>
          </ac:picMkLst>
        </pc:picChg>
      </pc:sldChg>
      <pc:sldChg chg="addSp delSp modSp add mod">
        <pc:chgData name="Dannel" userId="b39f31be-f29f-4100-b1b4-3789a0f884c3" providerId="ADAL" clId="{3DB073D6-3F84-4C60-8924-0C0848A65166}" dt="2023-08-13T11:26:39.885" v="4146" actId="14100"/>
        <pc:sldMkLst>
          <pc:docMk/>
          <pc:sldMk cId="65619756" sldId="391"/>
        </pc:sldMkLst>
        <pc:spChg chg="mod">
          <ac:chgData name="Dannel" userId="b39f31be-f29f-4100-b1b4-3789a0f884c3" providerId="ADAL" clId="{3DB073D6-3F84-4C60-8924-0C0848A65166}" dt="2023-08-13T11:26:39.885" v="4146" actId="14100"/>
          <ac:spMkLst>
            <pc:docMk/>
            <pc:sldMk cId="65619756" sldId="391"/>
            <ac:spMk id="84" creationId="{00000000-0000-0000-0000-000000000000}"/>
          </ac:spMkLst>
        </pc:spChg>
        <pc:picChg chg="add del mod">
          <ac:chgData name="Dannel" userId="b39f31be-f29f-4100-b1b4-3789a0f884c3" providerId="ADAL" clId="{3DB073D6-3F84-4C60-8924-0C0848A65166}" dt="2023-08-13T11:24:41.439" v="4117" actId="21"/>
          <ac:picMkLst>
            <pc:docMk/>
            <pc:sldMk cId="65619756" sldId="391"/>
            <ac:picMk id="3" creationId="{06D392A8-CF78-84B7-3498-6FE151883323}"/>
          </ac:picMkLst>
        </pc:picChg>
        <pc:picChg chg="add del mod">
          <ac:chgData name="Dannel" userId="b39f31be-f29f-4100-b1b4-3789a0f884c3" providerId="ADAL" clId="{3DB073D6-3F84-4C60-8924-0C0848A65166}" dt="2023-08-13T11:24:49.173" v="4120" actId="21"/>
          <ac:picMkLst>
            <pc:docMk/>
            <pc:sldMk cId="65619756" sldId="391"/>
            <ac:picMk id="4" creationId="{DA8FCD1B-8D94-8250-DBB1-9857EA7C6825}"/>
          </ac:picMkLst>
        </pc:picChg>
        <pc:picChg chg="add mod">
          <ac:chgData name="Dannel" userId="b39f31be-f29f-4100-b1b4-3789a0f884c3" providerId="ADAL" clId="{3DB073D6-3F84-4C60-8924-0C0848A65166}" dt="2023-08-13T11:26:36.943" v="4145" actId="1076"/>
          <ac:picMkLst>
            <pc:docMk/>
            <pc:sldMk cId="65619756" sldId="391"/>
            <ac:picMk id="6" creationId="{46D43FA6-3EAE-8A98-5EEB-039866C26B45}"/>
          </ac:picMkLst>
        </pc:picChg>
      </pc:sldChg>
      <pc:sldChg chg="addSp modSp add mod">
        <pc:chgData name="Dannel" userId="b39f31be-f29f-4100-b1b4-3789a0f884c3" providerId="ADAL" clId="{3DB073D6-3F84-4C60-8924-0C0848A65166}" dt="2023-08-13T11:27:10.187" v="4148" actId="14100"/>
        <pc:sldMkLst>
          <pc:docMk/>
          <pc:sldMk cId="147416760" sldId="392"/>
        </pc:sldMkLst>
        <pc:picChg chg="add mod">
          <ac:chgData name="Dannel" userId="b39f31be-f29f-4100-b1b4-3789a0f884c3" providerId="ADAL" clId="{3DB073D6-3F84-4C60-8924-0C0848A65166}" dt="2023-08-13T11:27:10.187" v="4148" actId="14100"/>
          <ac:picMkLst>
            <pc:docMk/>
            <pc:sldMk cId="147416760" sldId="392"/>
            <ac:picMk id="3" creationId="{2EAC5E16-EC09-F3D6-0685-6C436D55C799}"/>
          </ac:picMkLst>
        </pc:picChg>
      </pc:sldChg>
      <pc:sldChg chg="addSp modSp add mod">
        <pc:chgData name="Dannel" userId="b39f31be-f29f-4100-b1b4-3789a0f884c3" providerId="ADAL" clId="{3DB073D6-3F84-4C60-8924-0C0848A65166}" dt="2023-08-13T11:27:25.433" v="4150" actId="1076"/>
        <pc:sldMkLst>
          <pc:docMk/>
          <pc:sldMk cId="1156058047" sldId="393"/>
        </pc:sldMkLst>
        <pc:picChg chg="add mod">
          <ac:chgData name="Dannel" userId="b39f31be-f29f-4100-b1b4-3789a0f884c3" providerId="ADAL" clId="{3DB073D6-3F84-4C60-8924-0C0848A65166}" dt="2023-08-13T11:27:25.433" v="4150" actId="1076"/>
          <ac:picMkLst>
            <pc:docMk/>
            <pc:sldMk cId="1156058047" sldId="393"/>
            <ac:picMk id="3" creationId="{FE9F8A50-29F4-A912-6CF5-7F1C46633B62}"/>
          </ac:picMkLst>
        </pc:picChg>
      </pc:sldChg>
      <pc:sldChg chg="addSp modSp add mod">
        <pc:chgData name="Dannel" userId="b39f31be-f29f-4100-b1b4-3789a0f884c3" providerId="ADAL" clId="{3DB073D6-3F84-4C60-8924-0C0848A65166}" dt="2023-08-13T11:27:53.093" v="4156" actId="1076"/>
        <pc:sldMkLst>
          <pc:docMk/>
          <pc:sldMk cId="2707609030" sldId="394"/>
        </pc:sldMkLst>
        <pc:picChg chg="add mod">
          <ac:chgData name="Dannel" userId="b39f31be-f29f-4100-b1b4-3789a0f884c3" providerId="ADAL" clId="{3DB073D6-3F84-4C60-8924-0C0848A65166}" dt="2023-08-13T11:27:53.093" v="4156" actId="1076"/>
          <ac:picMkLst>
            <pc:docMk/>
            <pc:sldMk cId="2707609030" sldId="394"/>
            <ac:picMk id="3" creationId="{4F071FC9-053C-5706-11DE-DB54F65299B4}"/>
          </ac:picMkLst>
        </pc:picChg>
      </pc:sldChg>
      <pc:sldChg chg="addSp modSp add mod">
        <pc:chgData name="Dannel" userId="b39f31be-f29f-4100-b1b4-3789a0f884c3" providerId="ADAL" clId="{3DB073D6-3F84-4C60-8924-0C0848A65166}" dt="2023-08-13T11:28:11.902" v="4159" actId="14100"/>
        <pc:sldMkLst>
          <pc:docMk/>
          <pc:sldMk cId="1391161283" sldId="395"/>
        </pc:sldMkLst>
        <pc:picChg chg="add mod">
          <ac:chgData name="Dannel" userId="b39f31be-f29f-4100-b1b4-3789a0f884c3" providerId="ADAL" clId="{3DB073D6-3F84-4C60-8924-0C0848A65166}" dt="2023-08-13T11:28:11.902" v="4159" actId="14100"/>
          <ac:picMkLst>
            <pc:docMk/>
            <pc:sldMk cId="1391161283" sldId="395"/>
            <ac:picMk id="3" creationId="{0F4554D5-F7E9-4BC7-10A3-CB4969BC5D5F}"/>
          </ac:picMkLst>
        </pc:picChg>
      </pc:sldChg>
      <pc:sldChg chg="addSp modSp add mod">
        <pc:chgData name="Dannel" userId="b39f31be-f29f-4100-b1b4-3789a0f884c3" providerId="ADAL" clId="{3DB073D6-3F84-4C60-8924-0C0848A65166}" dt="2023-08-13T11:28:28.264" v="4161" actId="14100"/>
        <pc:sldMkLst>
          <pc:docMk/>
          <pc:sldMk cId="1089873527" sldId="396"/>
        </pc:sldMkLst>
        <pc:picChg chg="add mod">
          <ac:chgData name="Dannel" userId="b39f31be-f29f-4100-b1b4-3789a0f884c3" providerId="ADAL" clId="{3DB073D6-3F84-4C60-8924-0C0848A65166}" dt="2023-08-13T11:28:28.264" v="4161" actId="14100"/>
          <ac:picMkLst>
            <pc:docMk/>
            <pc:sldMk cId="1089873527" sldId="396"/>
            <ac:picMk id="3" creationId="{818E43EC-C1A9-EA77-FF19-3677045A407E}"/>
          </ac:picMkLst>
        </pc:picChg>
      </pc:sldChg>
      <pc:sldChg chg="addSp modSp add mod">
        <pc:chgData name="Dannel" userId="b39f31be-f29f-4100-b1b4-3789a0f884c3" providerId="ADAL" clId="{3DB073D6-3F84-4C60-8924-0C0848A65166}" dt="2023-08-13T11:28:43.838" v="4163" actId="1076"/>
        <pc:sldMkLst>
          <pc:docMk/>
          <pc:sldMk cId="3928177995" sldId="397"/>
        </pc:sldMkLst>
        <pc:picChg chg="add mod">
          <ac:chgData name="Dannel" userId="b39f31be-f29f-4100-b1b4-3789a0f884c3" providerId="ADAL" clId="{3DB073D6-3F84-4C60-8924-0C0848A65166}" dt="2023-08-13T11:28:43.838" v="4163" actId="1076"/>
          <ac:picMkLst>
            <pc:docMk/>
            <pc:sldMk cId="3928177995" sldId="397"/>
            <ac:picMk id="3" creationId="{6050EEC2-237D-96A0-DA5A-F3519C6CAD53}"/>
          </ac:picMkLst>
        </pc:picChg>
      </pc:sldChg>
      <pc:sldChg chg="addSp modSp add mod">
        <pc:chgData name="Dannel" userId="b39f31be-f29f-4100-b1b4-3789a0f884c3" providerId="ADAL" clId="{3DB073D6-3F84-4C60-8924-0C0848A65166}" dt="2023-08-13T11:29:07.873" v="4169" actId="1076"/>
        <pc:sldMkLst>
          <pc:docMk/>
          <pc:sldMk cId="679453222" sldId="398"/>
        </pc:sldMkLst>
        <pc:picChg chg="add mod">
          <ac:chgData name="Dannel" userId="b39f31be-f29f-4100-b1b4-3789a0f884c3" providerId="ADAL" clId="{3DB073D6-3F84-4C60-8924-0C0848A65166}" dt="2023-08-13T11:29:07.873" v="4169" actId="1076"/>
          <ac:picMkLst>
            <pc:docMk/>
            <pc:sldMk cId="679453222" sldId="398"/>
            <ac:picMk id="3" creationId="{B49FD335-4857-8ADF-1EE4-5F975231CE50}"/>
          </ac:picMkLst>
        </pc:picChg>
      </pc:sldChg>
      <pc:sldChg chg="addSp modSp add mod">
        <pc:chgData name="Dannel" userId="b39f31be-f29f-4100-b1b4-3789a0f884c3" providerId="ADAL" clId="{3DB073D6-3F84-4C60-8924-0C0848A65166}" dt="2023-08-13T11:29:20.505" v="4171" actId="14100"/>
        <pc:sldMkLst>
          <pc:docMk/>
          <pc:sldMk cId="4114196545" sldId="399"/>
        </pc:sldMkLst>
        <pc:picChg chg="add mod">
          <ac:chgData name="Dannel" userId="b39f31be-f29f-4100-b1b4-3789a0f884c3" providerId="ADAL" clId="{3DB073D6-3F84-4C60-8924-0C0848A65166}" dt="2023-08-13T11:29:20.505" v="4171" actId="14100"/>
          <ac:picMkLst>
            <pc:docMk/>
            <pc:sldMk cId="4114196545" sldId="399"/>
            <ac:picMk id="3" creationId="{E58CA946-AD5C-DADB-F445-FE28A74D6195}"/>
          </ac:picMkLst>
        </pc:picChg>
      </pc:sldChg>
      <pc:sldChg chg="addSp modSp add mod">
        <pc:chgData name="Dannel" userId="b39f31be-f29f-4100-b1b4-3789a0f884c3" providerId="ADAL" clId="{3DB073D6-3F84-4C60-8924-0C0848A65166}" dt="2023-08-13T11:29:44.290" v="4173" actId="1076"/>
        <pc:sldMkLst>
          <pc:docMk/>
          <pc:sldMk cId="3909702593" sldId="400"/>
        </pc:sldMkLst>
        <pc:picChg chg="add mod">
          <ac:chgData name="Dannel" userId="b39f31be-f29f-4100-b1b4-3789a0f884c3" providerId="ADAL" clId="{3DB073D6-3F84-4C60-8924-0C0848A65166}" dt="2023-08-13T11:29:44.290" v="4173" actId="1076"/>
          <ac:picMkLst>
            <pc:docMk/>
            <pc:sldMk cId="3909702593" sldId="400"/>
            <ac:picMk id="3" creationId="{B0E5ED36-281E-4C00-6601-0B9B7F287CCB}"/>
          </ac:picMkLst>
        </pc:picChg>
      </pc:sldChg>
      <pc:sldChg chg="addSp modSp add mod">
        <pc:chgData name="Dannel" userId="b39f31be-f29f-4100-b1b4-3789a0f884c3" providerId="ADAL" clId="{3DB073D6-3F84-4C60-8924-0C0848A65166}" dt="2023-08-13T11:29:54.759" v="4175" actId="1076"/>
        <pc:sldMkLst>
          <pc:docMk/>
          <pc:sldMk cId="3252566483" sldId="401"/>
        </pc:sldMkLst>
        <pc:picChg chg="add mod">
          <ac:chgData name="Dannel" userId="b39f31be-f29f-4100-b1b4-3789a0f884c3" providerId="ADAL" clId="{3DB073D6-3F84-4C60-8924-0C0848A65166}" dt="2023-08-13T11:29:54.759" v="4175" actId="1076"/>
          <ac:picMkLst>
            <pc:docMk/>
            <pc:sldMk cId="3252566483" sldId="401"/>
            <ac:picMk id="3" creationId="{BAE9CC67-7EB3-65B0-A090-2D8454416BEC}"/>
          </ac:picMkLst>
        </pc:picChg>
      </pc:sldChg>
      <pc:sldChg chg="addSp delSp modSp add mod">
        <pc:chgData name="Dannel" userId="b39f31be-f29f-4100-b1b4-3789a0f884c3" providerId="ADAL" clId="{3DB073D6-3F84-4C60-8924-0C0848A65166}" dt="2023-08-13T11:31:04.756" v="4198" actId="1076"/>
        <pc:sldMkLst>
          <pc:docMk/>
          <pc:sldMk cId="170470020" sldId="402"/>
        </pc:sldMkLst>
        <pc:picChg chg="add mod">
          <ac:chgData name="Dannel" userId="b39f31be-f29f-4100-b1b4-3789a0f884c3" providerId="ADAL" clId="{3DB073D6-3F84-4C60-8924-0C0848A65166}" dt="2023-08-13T11:30:14.875" v="4180" actId="1076"/>
          <ac:picMkLst>
            <pc:docMk/>
            <pc:sldMk cId="170470020" sldId="402"/>
            <ac:picMk id="3" creationId="{2FD0829E-CEAF-6DC4-92E9-AFEABC6347F4}"/>
          </ac:picMkLst>
        </pc:picChg>
        <pc:picChg chg="add del mod">
          <ac:chgData name="Dannel" userId="b39f31be-f29f-4100-b1b4-3789a0f884c3" providerId="ADAL" clId="{3DB073D6-3F84-4C60-8924-0C0848A65166}" dt="2023-08-13T11:30:49.626" v="4192" actId="21"/>
          <ac:picMkLst>
            <pc:docMk/>
            <pc:sldMk cId="170470020" sldId="402"/>
            <ac:picMk id="5" creationId="{5FF74705-6088-0F71-62FA-4D4E88B58D8D}"/>
          </ac:picMkLst>
        </pc:picChg>
        <pc:picChg chg="add mod">
          <ac:chgData name="Dannel" userId="b39f31be-f29f-4100-b1b4-3789a0f884c3" providerId="ADAL" clId="{3DB073D6-3F84-4C60-8924-0C0848A65166}" dt="2023-08-13T11:31:04.756" v="4198" actId="1076"/>
          <ac:picMkLst>
            <pc:docMk/>
            <pc:sldMk cId="170470020" sldId="402"/>
            <ac:picMk id="7" creationId="{35F9D8D3-0ACF-602F-E256-5DD31889505D}"/>
          </ac:picMkLst>
        </pc:picChg>
      </pc:sldChg>
      <pc:sldChg chg="addSp modSp add mod">
        <pc:chgData name="Dannel" userId="b39f31be-f29f-4100-b1b4-3789a0f884c3" providerId="ADAL" clId="{3DB073D6-3F84-4C60-8924-0C0848A65166}" dt="2023-08-13T11:31:21.774" v="4201" actId="14100"/>
        <pc:sldMkLst>
          <pc:docMk/>
          <pc:sldMk cId="2612013544" sldId="403"/>
        </pc:sldMkLst>
        <pc:picChg chg="add mod">
          <ac:chgData name="Dannel" userId="b39f31be-f29f-4100-b1b4-3789a0f884c3" providerId="ADAL" clId="{3DB073D6-3F84-4C60-8924-0C0848A65166}" dt="2023-08-13T11:31:21.774" v="4201" actId="14100"/>
          <ac:picMkLst>
            <pc:docMk/>
            <pc:sldMk cId="2612013544" sldId="403"/>
            <ac:picMk id="3" creationId="{B9D6B3C3-B587-CE0A-BB5A-974BEFC17F88}"/>
          </ac:picMkLst>
        </pc:picChg>
      </pc:sldChg>
      <pc:sldChg chg="addSp modSp add mod">
        <pc:chgData name="Dannel" userId="b39f31be-f29f-4100-b1b4-3789a0f884c3" providerId="ADAL" clId="{3DB073D6-3F84-4C60-8924-0C0848A65166}" dt="2023-08-13T11:31:32.919" v="4203" actId="1076"/>
        <pc:sldMkLst>
          <pc:docMk/>
          <pc:sldMk cId="3712690392" sldId="404"/>
        </pc:sldMkLst>
        <pc:picChg chg="add mod">
          <ac:chgData name="Dannel" userId="b39f31be-f29f-4100-b1b4-3789a0f884c3" providerId="ADAL" clId="{3DB073D6-3F84-4C60-8924-0C0848A65166}" dt="2023-08-13T11:31:32.919" v="4203" actId="1076"/>
          <ac:picMkLst>
            <pc:docMk/>
            <pc:sldMk cId="3712690392" sldId="404"/>
            <ac:picMk id="3" creationId="{EF3789B8-C3F6-0141-C86F-AAF57F3E5F1E}"/>
          </ac:picMkLst>
        </pc:picChg>
      </pc:sldChg>
      <pc:sldChg chg="addSp modSp add mod">
        <pc:chgData name="Dannel" userId="b39f31be-f29f-4100-b1b4-3789a0f884c3" providerId="ADAL" clId="{3DB073D6-3F84-4C60-8924-0C0848A65166}" dt="2023-08-13T11:31:51.323" v="4207" actId="1076"/>
        <pc:sldMkLst>
          <pc:docMk/>
          <pc:sldMk cId="679037480" sldId="405"/>
        </pc:sldMkLst>
        <pc:picChg chg="add mod">
          <ac:chgData name="Dannel" userId="b39f31be-f29f-4100-b1b4-3789a0f884c3" providerId="ADAL" clId="{3DB073D6-3F84-4C60-8924-0C0848A65166}" dt="2023-08-13T11:31:51.323" v="4207" actId="1076"/>
          <ac:picMkLst>
            <pc:docMk/>
            <pc:sldMk cId="679037480" sldId="405"/>
            <ac:picMk id="3" creationId="{2A775BAB-85AF-72F7-06EB-32101C11A8FA}"/>
          </ac:picMkLst>
        </pc:picChg>
      </pc:sldChg>
      <pc:sldChg chg="addSp modSp add mod">
        <pc:chgData name="Dannel" userId="b39f31be-f29f-4100-b1b4-3789a0f884c3" providerId="ADAL" clId="{3DB073D6-3F84-4C60-8924-0C0848A65166}" dt="2023-08-13T11:32:54.650" v="4222" actId="1076"/>
        <pc:sldMkLst>
          <pc:docMk/>
          <pc:sldMk cId="625525764" sldId="406"/>
        </pc:sldMkLst>
        <pc:picChg chg="add mod">
          <ac:chgData name="Dannel" userId="b39f31be-f29f-4100-b1b4-3789a0f884c3" providerId="ADAL" clId="{3DB073D6-3F84-4C60-8924-0C0848A65166}" dt="2023-08-13T11:32:51.540" v="4220" actId="1076"/>
          <ac:picMkLst>
            <pc:docMk/>
            <pc:sldMk cId="625525764" sldId="406"/>
            <ac:picMk id="2" creationId="{190D0331-AC52-226C-8CB6-49AEC2D1E669}"/>
          </ac:picMkLst>
        </pc:picChg>
        <pc:picChg chg="add mod">
          <ac:chgData name="Dannel" userId="b39f31be-f29f-4100-b1b4-3789a0f884c3" providerId="ADAL" clId="{3DB073D6-3F84-4C60-8924-0C0848A65166}" dt="2023-08-13T11:32:34.106" v="4215" actId="1076"/>
          <ac:picMkLst>
            <pc:docMk/>
            <pc:sldMk cId="625525764" sldId="406"/>
            <ac:picMk id="4" creationId="{1E7074A7-5012-B6C4-C516-8AC500171061}"/>
          </ac:picMkLst>
        </pc:picChg>
        <pc:picChg chg="add mod">
          <ac:chgData name="Dannel" userId="b39f31be-f29f-4100-b1b4-3789a0f884c3" providerId="ADAL" clId="{3DB073D6-3F84-4C60-8924-0C0848A65166}" dt="2023-08-13T11:32:54.650" v="4222" actId="1076"/>
          <ac:picMkLst>
            <pc:docMk/>
            <pc:sldMk cId="625525764" sldId="406"/>
            <ac:picMk id="6" creationId="{D479C276-BFC3-FE53-D054-4D7B732C6FE6}"/>
          </ac:picMkLst>
        </pc:picChg>
      </pc:sldChg>
      <pc:sldChg chg="add del">
        <pc:chgData name="Dannel" userId="b39f31be-f29f-4100-b1b4-3789a0f884c3" providerId="ADAL" clId="{3DB073D6-3F84-4C60-8924-0C0848A65166}" dt="2023-08-13T11:32:58.727" v="4223" actId="2696"/>
        <pc:sldMkLst>
          <pc:docMk/>
          <pc:sldMk cId="2627545310" sldId="407"/>
        </pc:sldMkLst>
      </pc:sldChg>
      <pc:sldChg chg="add del">
        <pc:chgData name="Dannel" userId="b39f31be-f29f-4100-b1b4-3789a0f884c3" providerId="ADAL" clId="{3DB073D6-3F84-4C60-8924-0C0848A65166}" dt="2023-08-13T11:33:00.162" v="4224" actId="2696"/>
        <pc:sldMkLst>
          <pc:docMk/>
          <pc:sldMk cId="1531094214" sldId="408"/>
        </pc:sldMkLst>
      </pc:sldChg>
      <pc:sldChg chg="add del">
        <pc:chgData name="Dannel" userId="b39f31be-f29f-4100-b1b4-3789a0f884c3" providerId="ADAL" clId="{3DB073D6-3F84-4C60-8924-0C0848A65166}" dt="2023-08-13T11:33:02.398" v="4225" actId="2696"/>
        <pc:sldMkLst>
          <pc:docMk/>
          <pc:sldMk cId="1330860086" sldId="409"/>
        </pc:sldMkLst>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10T00:32:33.187" v="2052" actId="20577"/>
      <pc:docMkLst>
        <pc:docMk/>
      </pc:docMkLst>
      <pc:sldChg chg="addSp delSp modSp mod">
        <pc:chgData name="Dannel Rajesh" userId="b39f31be-f29f-4100-b1b4-3789a0f884c3" providerId="ADAL" clId="{2FAEA527-C876-4776-B57B-2AF537C29DB7}" dt="2023-08-09T23:51:08.662" v="1074" actId="21"/>
        <pc:sldMkLst>
          <pc:docMk/>
          <pc:sldMk cId="0" sldId="261"/>
        </pc:sldMkLst>
        <pc:spChg chg="mod">
          <ac:chgData name="Dannel Rajesh" userId="b39f31be-f29f-4100-b1b4-3789a0f884c3" providerId="ADAL" clId="{2FAEA527-C876-4776-B57B-2AF537C29DB7}" dt="2023-08-09T23:50:58.174" v="1070" actId="1076"/>
          <ac:spMkLst>
            <pc:docMk/>
            <pc:sldMk cId="0" sldId="261"/>
            <ac:spMk id="85" creationId="{00000000-0000-0000-0000-000000000000}"/>
          </ac:spMkLst>
        </pc:spChg>
        <pc:picChg chg="add del mod">
          <ac:chgData name="Dannel Rajesh" userId="b39f31be-f29f-4100-b1b4-3789a0f884c3" providerId="ADAL" clId="{2FAEA527-C876-4776-B57B-2AF537C29DB7}" dt="2023-08-09T23:51:08.662" v="1074" actId="21"/>
          <ac:picMkLst>
            <pc:docMk/>
            <pc:sldMk cId="0" sldId="261"/>
            <ac:picMk id="3" creationId="{4F06FBF8-CB72-19C0-152A-B115BA056866}"/>
          </ac:picMkLst>
        </pc:picChg>
      </pc:sldChg>
      <pc:sldChg chg="addSp modSp mod">
        <pc:chgData name="Dannel Rajesh" userId="b39f31be-f29f-4100-b1b4-3789a0f884c3" providerId="ADAL" clId="{2FAEA527-C876-4776-B57B-2AF537C29DB7}" dt="2023-08-10T00:32:33.187" v="2052" actId="20577"/>
        <pc:sldMkLst>
          <pc:docMk/>
          <pc:sldMk cId="0" sldId="262"/>
        </pc:sldMkLst>
        <pc:spChg chg="add mod">
          <ac:chgData name="Dannel Rajesh" userId="b39f31be-f29f-4100-b1b4-3789a0f884c3" providerId="ADAL" clId="{2FAEA527-C876-4776-B57B-2AF537C29DB7}" dt="2023-08-10T00:32:33.187" v="2052"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4406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95502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113502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10755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56623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405363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154610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015167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727307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3435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649400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2973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671908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0394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6209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176570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80842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153815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837560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984183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85527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424004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474294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06200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481518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31177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91269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17892784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1721586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759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6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88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300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36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1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79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32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780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7570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704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022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5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538202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229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93024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614871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386905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642784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727458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916085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347269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89627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442770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19516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622847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75681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6559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49383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089431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34649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80174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075787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351001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918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1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1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168.png"/></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1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1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1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196.png"/></Relationships>
</file>

<file path=ppt/slides/_rels/slide1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98.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206.png"/></Relationships>
</file>

<file path=ppt/slides/_rels/slide1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208.png"/></Relationships>
</file>

<file path=ppt/slides/_rels/slide1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21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2- Privacy</a:t>
            </a:r>
          </a:p>
          <a:p>
            <a:pPr marL="114300" indent="0">
              <a:buNone/>
            </a:pPr>
            <a:r>
              <a:rPr lang="en-US" sz="2400" dirty="0">
                <a:solidFill>
                  <a:schemeClr val="tx1"/>
                </a:solidFill>
              </a:rPr>
              <a:t>Explain how you plan to address the implication:</a:t>
            </a:r>
          </a:p>
          <a:p>
            <a:pPr marL="114300" indent="0">
              <a:buNone/>
            </a:pPr>
            <a:r>
              <a:rPr lang="en-US" sz="2400" dirty="0">
                <a:solidFill>
                  <a:schemeClr val="tx1"/>
                </a:solidFill>
              </a:rPr>
              <a:t>There are many ways that we could deal with this but one of them is by ensuring the program will take out all the code and will not store it anywhere.</a:t>
            </a:r>
            <a:endParaRPr lang="en-NZ" sz="2400" dirty="0">
              <a:solidFill>
                <a:schemeClr val="tx1"/>
              </a:solidFill>
            </a:endParaRPr>
          </a:p>
        </p:txBody>
      </p:sp>
    </p:spTree>
    <p:extLst>
      <p:ext uri="{BB962C8B-B14F-4D97-AF65-F5344CB8AC3E}">
        <p14:creationId xmlns:p14="http://schemas.microsoft.com/office/powerpoint/2010/main" val="1312020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83340A9D-E999-3487-A687-D81ED90135C2}"/>
              </a:ext>
            </a:extLst>
          </p:cNvPr>
          <p:cNvPicPr>
            <a:picLocks noChangeAspect="1"/>
          </p:cNvPicPr>
          <p:nvPr/>
        </p:nvPicPr>
        <p:blipFill>
          <a:blip r:embed="rId3"/>
          <a:stretch>
            <a:fillRect/>
          </a:stretch>
        </p:blipFill>
        <p:spPr>
          <a:xfrm>
            <a:off x="311700" y="1638274"/>
            <a:ext cx="8630854" cy="2905530"/>
          </a:xfrm>
          <a:prstGeom prst="rect">
            <a:avLst/>
          </a:prstGeom>
        </p:spPr>
      </p:pic>
    </p:spTree>
    <p:extLst>
      <p:ext uri="{BB962C8B-B14F-4D97-AF65-F5344CB8AC3E}">
        <p14:creationId xmlns:p14="http://schemas.microsoft.com/office/powerpoint/2010/main" val="1161085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6" name="Picture 5">
            <a:extLst>
              <a:ext uri="{FF2B5EF4-FFF2-40B4-BE49-F238E27FC236}">
                <a16:creationId xmlns:a16="http://schemas.microsoft.com/office/drawing/2014/main" id="{46D43FA6-3EAE-8A98-5EEB-039866C26B45}"/>
              </a:ext>
            </a:extLst>
          </p:cNvPr>
          <p:cNvPicPr>
            <a:picLocks noChangeAspect="1"/>
          </p:cNvPicPr>
          <p:nvPr/>
        </p:nvPicPr>
        <p:blipFill>
          <a:blip r:embed="rId3"/>
          <a:stretch>
            <a:fillRect/>
          </a:stretch>
        </p:blipFill>
        <p:spPr>
          <a:xfrm>
            <a:off x="824089" y="1455014"/>
            <a:ext cx="7745822" cy="3688486"/>
          </a:xfrm>
          <a:prstGeom prst="rect">
            <a:avLst/>
          </a:prstGeom>
        </p:spPr>
      </p:pic>
    </p:spTree>
    <p:extLst>
      <p:ext uri="{BB962C8B-B14F-4D97-AF65-F5344CB8AC3E}">
        <p14:creationId xmlns:p14="http://schemas.microsoft.com/office/powerpoint/2010/main" val="65619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2EAC5E16-EC09-F3D6-0685-6C436D55C799}"/>
              </a:ext>
            </a:extLst>
          </p:cNvPr>
          <p:cNvPicPr>
            <a:picLocks noChangeAspect="1"/>
          </p:cNvPicPr>
          <p:nvPr/>
        </p:nvPicPr>
        <p:blipFill>
          <a:blip r:embed="rId3"/>
          <a:stretch>
            <a:fillRect/>
          </a:stretch>
        </p:blipFill>
        <p:spPr>
          <a:xfrm>
            <a:off x="1998132" y="1039897"/>
            <a:ext cx="6703531" cy="3989645"/>
          </a:xfrm>
          <a:prstGeom prst="rect">
            <a:avLst/>
          </a:prstGeom>
        </p:spPr>
      </p:pic>
    </p:spTree>
    <p:extLst>
      <p:ext uri="{BB962C8B-B14F-4D97-AF65-F5344CB8AC3E}">
        <p14:creationId xmlns:p14="http://schemas.microsoft.com/office/powerpoint/2010/main" val="147416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FE9F8A50-29F4-A912-6CF5-7F1C46633B62}"/>
              </a:ext>
            </a:extLst>
          </p:cNvPr>
          <p:cNvPicPr>
            <a:picLocks noChangeAspect="1"/>
          </p:cNvPicPr>
          <p:nvPr/>
        </p:nvPicPr>
        <p:blipFill>
          <a:blip r:embed="rId3"/>
          <a:stretch>
            <a:fillRect/>
          </a:stretch>
        </p:blipFill>
        <p:spPr>
          <a:xfrm>
            <a:off x="158162" y="1405928"/>
            <a:ext cx="8421275" cy="3505689"/>
          </a:xfrm>
          <a:prstGeom prst="rect">
            <a:avLst/>
          </a:prstGeom>
        </p:spPr>
      </p:pic>
    </p:spTree>
    <p:extLst>
      <p:ext uri="{BB962C8B-B14F-4D97-AF65-F5344CB8AC3E}">
        <p14:creationId xmlns:p14="http://schemas.microsoft.com/office/powerpoint/2010/main" val="1156058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4F071FC9-053C-5706-11DE-DB54F65299B4}"/>
              </a:ext>
            </a:extLst>
          </p:cNvPr>
          <p:cNvPicPr>
            <a:picLocks noChangeAspect="1"/>
          </p:cNvPicPr>
          <p:nvPr/>
        </p:nvPicPr>
        <p:blipFill>
          <a:blip r:embed="rId3"/>
          <a:stretch>
            <a:fillRect/>
          </a:stretch>
        </p:blipFill>
        <p:spPr>
          <a:xfrm>
            <a:off x="311700" y="1602418"/>
            <a:ext cx="8383170" cy="3096057"/>
          </a:xfrm>
          <a:prstGeom prst="rect">
            <a:avLst/>
          </a:prstGeom>
        </p:spPr>
      </p:pic>
    </p:spTree>
    <p:extLst>
      <p:ext uri="{BB962C8B-B14F-4D97-AF65-F5344CB8AC3E}">
        <p14:creationId xmlns:p14="http://schemas.microsoft.com/office/powerpoint/2010/main" val="2707609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0F4554D5-F7E9-4BC7-10A3-CB4969BC5D5F}"/>
              </a:ext>
            </a:extLst>
          </p:cNvPr>
          <p:cNvPicPr>
            <a:picLocks noChangeAspect="1"/>
          </p:cNvPicPr>
          <p:nvPr/>
        </p:nvPicPr>
        <p:blipFill>
          <a:blip r:embed="rId3"/>
          <a:stretch>
            <a:fillRect/>
          </a:stretch>
        </p:blipFill>
        <p:spPr>
          <a:xfrm>
            <a:off x="1377244" y="1372248"/>
            <a:ext cx="7365258" cy="3570277"/>
          </a:xfrm>
          <a:prstGeom prst="rect">
            <a:avLst/>
          </a:prstGeom>
        </p:spPr>
      </p:pic>
    </p:spTree>
    <p:extLst>
      <p:ext uri="{BB962C8B-B14F-4D97-AF65-F5344CB8AC3E}">
        <p14:creationId xmlns:p14="http://schemas.microsoft.com/office/powerpoint/2010/main" val="1391161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818E43EC-C1A9-EA77-FF19-3677045A407E}"/>
              </a:ext>
            </a:extLst>
          </p:cNvPr>
          <p:cNvPicPr>
            <a:picLocks noChangeAspect="1"/>
          </p:cNvPicPr>
          <p:nvPr/>
        </p:nvPicPr>
        <p:blipFill>
          <a:blip r:embed="rId3"/>
          <a:stretch>
            <a:fillRect/>
          </a:stretch>
        </p:blipFill>
        <p:spPr>
          <a:xfrm>
            <a:off x="2009422" y="1230831"/>
            <a:ext cx="6758926" cy="3536737"/>
          </a:xfrm>
          <a:prstGeom prst="rect">
            <a:avLst/>
          </a:prstGeom>
        </p:spPr>
      </p:pic>
    </p:spTree>
    <p:extLst>
      <p:ext uri="{BB962C8B-B14F-4D97-AF65-F5344CB8AC3E}">
        <p14:creationId xmlns:p14="http://schemas.microsoft.com/office/powerpoint/2010/main" val="10898735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6050EEC2-237D-96A0-DA5A-F3519C6CAD53}"/>
              </a:ext>
            </a:extLst>
          </p:cNvPr>
          <p:cNvPicPr>
            <a:picLocks noChangeAspect="1"/>
          </p:cNvPicPr>
          <p:nvPr/>
        </p:nvPicPr>
        <p:blipFill>
          <a:blip r:embed="rId3"/>
          <a:stretch>
            <a:fillRect/>
          </a:stretch>
        </p:blipFill>
        <p:spPr>
          <a:xfrm>
            <a:off x="311700" y="1413837"/>
            <a:ext cx="8373644" cy="3896269"/>
          </a:xfrm>
          <a:prstGeom prst="rect">
            <a:avLst/>
          </a:prstGeom>
        </p:spPr>
      </p:pic>
    </p:spTree>
    <p:extLst>
      <p:ext uri="{BB962C8B-B14F-4D97-AF65-F5344CB8AC3E}">
        <p14:creationId xmlns:p14="http://schemas.microsoft.com/office/powerpoint/2010/main" val="392817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B49FD335-4857-8ADF-1EE4-5F975231CE50}"/>
              </a:ext>
            </a:extLst>
          </p:cNvPr>
          <p:cNvPicPr>
            <a:picLocks noChangeAspect="1"/>
          </p:cNvPicPr>
          <p:nvPr/>
        </p:nvPicPr>
        <p:blipFill>
          <a:blip r:embed="rId3"/>
          <a:stretch>
            <a:fillRect/>
          </a:stretch>
        </p:blipFill>
        <p:spPr>
          <a:xfrm>
            <a:off x="311700" y="1914495"/>
            <a:ext cx="8392696" cy="2962688"/>
          </a:xfrm>
          <a:prstGeom prst="rect">
            <a:avLst/>
          </a:prstGeom>
        </p:spPr>
      </p:pic>
    </p:spTree>
    <p:extLst>
      <p:ext uri="{BB962C8B-B14F-4D97-AF65-F5344CB8AC3E}">
        <p14:creationId xmlns:p14="http://schemas.microsoft.com/office/powerpoint/2010/main" val="679453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E58CA946-AD5C-DADB-F445-FE28A74D6195}"/>
              </a:ext>
            </a:extLst>
          </p:cNvPr>
          <p:cNvPicPr>
            <a:picLocks noChangeAspect="1"/>
          </p:cNvPicPr>
          <p:nvPr/>
        </p:nvPicPr>
        <p:blipFill>
          <a:blip r:embed="rId3"/>
          <a:stretch>
            <a:fillRect/>
          </a:stretch>
        </p:blipFill>
        <p:spPr>
          <a:xfrm>
            <a:off x="1952978" y="1192060"/>
            <a:ext cx="6796317" cy="3580272"/>
          </a:xfrm>
          <a:prstGeom prst="rect">
            <a:avLst/>
          </a:prstGeom>
        </p:spPr>
      </p:pic>
    </p:spTree>
    <p:extLst>
      <p:ext uri="{BB962C8B-B14F-4D97-AF65-F5344CB8AC3E}">
        <p14:creationId xmlns:p14="http://schemas.microsoft.com/office/powerpoint/2010/main" val="41141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3 –Social Implication</a:t>
            </a:r>
          </a:p>
          <a:p>
            <a:pPr marL="114300" indent="0">
              <a:buNone/>
            </a:pPr>
            <a:r>
              <a:rPr lang="en-US" sz="2400" dirty="0">
                <a:solidFill>
                  <a:schemeClr val="tx1"/>
                </a:solidFill>
              </a:rPr>
              <a:t>Describe the implication</a:t>
            </a:r>
          </a:p>
          <a:p>
            <a:pPr marL="114300" indent="0">
              <a:buNone/>
            </a:pPr>
            <a:r>
              <a:rPr lang="en-US" sz="2400" i="0" dirty="0">
                <a:solidFill>
                  <a:schemeClr val="tx1"/>
                </a:solidFill>
                <a:effectLst/>
                <a:latin typeface="Roboto" panose="02000000000000000000" pitchFamily="2" charset="0"/>
              </a:rPr>
              <a:t>Social implication is when we consider our target audience and keyword usage</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show gender neutrality, formal and informal language. </a:t>
            </a:r>
            <a:endParaRPr lang="en-US" sz="2400" dirty="0">
              <a:solidFill>
                <a:schemeClr val="tx1"/>
              </a:solidFill>
            </a:endParaRP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B0E5ED36-281E-4C00-6601-0B9B7F287CCB}"/>
              </a:ext>
            </a:extLst>
          </p:cNvPr>
          <p:cNvPicPr>
            <a:picLocks noChangeAspect="1"/>
          </p:cNvPicPr>
          <p:nvPr/>
        </p:nvPicPr>
        <p:blipFill>
          <a:blip r:embed="rId3"/>
          <a:stretch>
            <a:fillRect/>
          </a:stretch>
        </p:blipFill>
        <p:spPr>
          <a:xfrm>
            <a:off x="391972" y="1678520"/>
            <a:ext cx="8440328" cy="2486372"/>
          </a:xfrm>
          <a:prstGeom prst="rect">
            <a:avLst/>
          </a:prstGeom>
        </p:spPr>
      </p:pic>
    </p:spTree>
    <p:extLst>
      <p:ext uri="{BB962C8B-B14F-4D97-AF65-F5344CB8AC3E}">
        <p14:creationId xmlns:p14="http://schemas.microsoft.com/office/powerpoint/2010/main" val="3909702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BAE9CC67-7EB3-65B0-A090-2D8454416BEC}"/>
              </a:ext>
            </a:extLst>
          </p:cNvPr>
          <p:cNvPicPr>
            <a:picLocks noChangeAspect="1"/>
          </p:cNvPicPr>
          <p:nvPr/>
        </p:nvPicPr>
        <p:blipFill>
          <a:blip r:embed="rId3"/>
          <a:stretch>
            <a:fillRect/>
          </a:stretch>
        </p:blipFill>
        <p:spPr>
          <a:xfrm>
            <a:off x="401498" y="1554786"/>
            <a:ext cx="8430802" cy="3143689"/>
          </a:xfrm>
          <a:prstGeom prst="rect">
            <a:avLst/>
          </a:prstGeom>
        </p:spPr>
      </p:pic>
    </p:spTree>
    <p:extLst>
      <p:ext uri="{BB962C8B-B14F-4D97-AF65-F5344CB8AC3E}">
        <p14:creationId xmlns:p14="http://schemas.microsoft.com/office/powerpoint/2010/main" val="32525664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2FD0829E-CEAF-6DC4-92E9-AFEABC6347F4}"/>
              </a:ext>
            </a:extLst>
          </p:cNvPr>
          <p:cNvPicPr>
            <a:picLocks noChangeAspect="1"/>
          </p:cNvPicPr>
          <p:nvPr/>
        </p:nvPicPr>
        <p:blipFill>
          <a:blip r:embed="rId3"/>
          <a:stretch>
            <a:fillRect/>
          </a:stretch>
        </p:blipFill>
        <p:spPr>
          <a:xfrm>
            <a:off x="2500964" y="1017725"/>
            <a:ext cx="5614292" cy="2397904"/>
          </a:xfrm>
          <a:prstGeom prst="rect">
            <a:avLst/>
          </a:prstGeom>
        </p:spPr>
      </p:pic>
      <p:pic>
        <p:nvPicPr>
          <p:cNvPr id="7" name="Picture 6">
            <a:extLst>
              <a:ext uri="{FF2B5EF4-FFF2-40B4-BE49-F238E27FC236}">
                <a16:creationId xmlns:a16="http://schemas.microsoft.com/office/drawing/2014/main" id="{35F9D8D3-0ACF-602F-E256-5DD31889505D}"/>
              </a:ext>
            </a:extLst>
          </p:cNvPr>
          <p:cNvPicPr>
            <a:picLocks noChangeAspect="1"/>
          </p:cNvPicPr>
          <p:nvPr/>
        </p:nvPicPr>
        <p:blipFill>
          <a:blip r:embed="rId4"/>
          <a:stretch>
            <a:fillRect/>
          </a:stretch>
        </p:blipFill>
        <p:spPr>
          <a:xfrm>
            <a:off x="158044" y="2767078"/>
            <a:ext cx="5723843" cy="1931397"/>
          </a:xfrm>
          <a:prstGeom prst="rect">
            <a:avLst/>
          </a:prstGeom>
        </p:spPr>
      </p:pic>
    </p:spTree>
    <p:extLst>
      <p:ext uri="{BB962C8B-B14F-4D97-AF65-F5344CB8AC3E}">
        <p14:creationId xmlns:p14="http://schemas.microsoft.com/office/powerpoint/2010/main" val="170470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B9D6B3C3-B587-CE0A-BB5A-974BEFC17F88}"/>
              </a:ext>
            </a:extLst>
          </p:cNvPr>
          <p:cNvPicPr>
            <a:picLocks noChangeAspect="1"/>
          </p:cNvPicPr>
          <p:nvPr/>
        </p:nvPicPr>
        <p:blipFill>
          <a:blip r:embed="rId3"/>
          <a:stretch>
            <a:fillRect/>
          </a:stretch>
        </p:blipFill>
        <p:spPr>
          <a:xfrm>
            <a:off x="1275644" y="1402805"/>
            <a:ext cx="7556656" cy="3520715"/>
          </a:xfrm>
          <a:prstGeom prst="rect">
            <a:avLst/>
          </a:prstGeom>
        </p:spPr>
      </p:pic>
    </p:spTree>
    <p:extLst>
      <p:ext uri="{BB962C8B-B14F-4D97-AF65-F5344CB8AC3E}">
        <p14:creationId xmlns:p14="http://schemas.microsoft.com/office/powerpoint/2010/main" val="2612013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EF3789B8-C3F6-0141-C86F-AAF57F3E5F1E}"/>
              </a:ext>
            </a:extLst>
          </p:cNvPr>
          <p:cNvPicPr>
            <a:picLocks noChangeAspect="1"/>
          </p:cNvPicPr>
          <p:nvPr/>
        </p:nvPicPr>
        <p:blipFill>
          <a:blip r:embed="rId3"/>
          <a:stretch>
            <a:fillRect/>
          </a:stretch>
        </p:blipFill>
        <p:spPr>
          <a:xfrm>
            <a:off x="311700" y="1376446"/>
            <a:ext cx="8497486" cy="3858163"/>
          </a:xfrm>
          <a:prstGeom prst="rect">
            <a:avLst/>
          </a:prstGeom>
        </p:spPr>
      </p:pic>
    </p:spTree>
    <p:extLst>
      <p:ext uri="{BB962C8B-B14F-4D97-AF65-F5344CB8AC3E}">
        <p14:creationId xmlns:p14="http://schemas.microsoft.com/office/powerpoint/2010/main" val="37126903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2A775BAB-85AF-72F7-06EB-32101C11A8FA}"/>
              </a:ext>
            </a:extLst>
          </p:cNvPr>
          <p:cNvPicPr>
            <a:picLocks noChangeAspect="1"/>
          </p:cNvPicPr>
          <p:nvPr/>
        </p:nvPicPr>
        <p:blipFill>
          <a:blip r:embed="rId3"/>
          <a:stretch>
            <a:fillRect/>
          </a:stretch>
        </p:blipFill>
        <p:spPr>
          <a:xfrm>
            <a:off x="508001" y="1404227"/>
            <a:ext cx="7948040" cy="3626688"/>
          </a:xfrm>
          <a:prstGeom prst="rect">
            <a:avLst/>
          </a:prstGeom>
        </p:spPr>
      </p:pic>
    </p:spTree>
    <p:extLst>
      <p:ext uri="{BB962C8B-B14F-4D97-AF65-F5344CB8AC3E}">
        <p14:creationId xmlns:p14="http://schemas.microsoft.com/office/powerpoint/2010/main" val="67903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2" name="Picture 1">
            <a:extLst>
              <a:ext uri="{FF2B5EF4-FFF2-40B4-BE49-F238E27FC236}">
                <a16:creationId xmlns:a16="http://schemas.microsoft.com/office/drawing/2014/main" id="{190D0331-AC52-226C-8CB6-49AEC2D1E669}"/>
              </a:ext>
            </a:extLst>
          </p:cNvPr>
          <p:cNvPicPr>
            <a:picLocks noChangeAspect="1"/>
          </p:cNvPicPr>
          <p:nvPr/>
        </p:nvPicPr>
        <p:blipFill>
          <a:blip r:embed="rId3"/>
          <a:stretch>
            <a:fillRect/>
          </a:stretch>
        </p:blipFill>
        <p:spPr>
          <a:xfrm>
            <a:off x="4323645" y="1017725"/>
            <a:ext cx="4316558" cy="3145485"/>
          </a:xfrm>
          <a:prstGeom prst="rect">
            <a:avLst/>
          </a:prstGeom>
        </p:spPr>
      </p:pic>
      <p:pic>
        <p:nvPicPr>
          <p:cNvPr id="4" name="Picture 3">
            <a:extLst>
              <a:ext uri="{FF2B5EF4-FFF2-40B4-BE49-F238E27FC236}">
                <a16:creationId xmlns:a16="http://schemas.microsoft.com/office/drawing/2014/main" id="{1E7074A7-5012-B6C4-C516-8AC500171061}"/>
              </a:ext>
            </a:extLst>
          </p:cNvPr>
          <p:cNvPicPr>
            <a:picLocks noChangeAspect="1"/>
          </p:cNvPicPr>
          <p:nvPr/>
        </p:nvPicPr>
        <p:blipFill>
          <a:blip r:embed="rId4"/>
          <a:stretch>
            <a:fillRect/>
          </a:stretch>
        </p:blipFill>
        <p:spPr>
          <a:xfrm>
            <a:off x="380415" y="4125775"/>
            <a:ext cx="8383170" cy="943107"/>
          </a:xfrm>
          <a:prstGeom prst="rect">
            <a:avLst/>
          </a:prstGeom>
        </p:spPr>
      </p:pic>
      <p:pic>
        <p:nvPicPr>
          <p:cNvPr id="6" name="Picture 5">
            <a:extLst>
              <a:ext uri="{FF2B5EF4-FFF2-40B4-BE49-F238E27FC236}">
                <a16:creationId xmlns:a16="http://schemas.microsoft.com/office/drawing/2014/main" id="{D479C276-BFC3-FE53-D054-4D7B732C6FE6}"/>
              </a:ext>
            </a:extLst>
          </p:cNvPr>
          <p:cNvPicPr>
            <a:picLocks noChangeAspect="1"/>
          </p:cNvPicPr>
          <p:nvPr/>
        </p:nvPicPr>
        <p:blipFill>
          <a:blip r:embed="rId5"/>
          <a:stretch>
            <a:fillRect/>
          </a:stretch>
        </p:blipFill>
        <p:spPr>
          <a:xfrm>
            <a:off x="88999" y="1999668"/>
            <a:ext cx="4111264" cy="870898"/>
          </a:xfrm>
          <a:prstGeom prst="rect">
            <a:avLst/>
          </a:prstGeom>
        </p:spPr>
      </p:pic>
    </p:spTree>
    <p:extLst>
      <p:ext uri="{BB962C8B-B14F-4D97-AF65-F5344CB8AC3E}">
        <p14:creationId xmlns:p14="http://schemas.microsoft.com/office/powerpoint/2010/main" val="625525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pPr marL="114300" indent="0">
              <a:buNone/>
            </a:pPr>
            <a:r>
              <a:rPr lang="en-NZ" dirty="0">
                <a:solidFill>
                  <a:schemeClr val="tx1"/>
                </a:solidFill>
              </a:rPr>
              <a:t>-My Brother</a:t>
            </a:r>
          </a:p>
          <a:p>
            <a:r>
              <a:rPr lang="en-NZ" dirty="0">
                <a:solidFill>
                  <a:schemeClr val="tx1"/>
                </a:solidFill>
              </a:rPr>
              <a:t>Suggested putting the users input below the question</a:t>
            </a:r>
          </a:p>
          <a:p>
            <a:pPr marL="114300" indent="0">
              <a:buNone/>
            </a:pPr>
            <a:endParaRPr lang="en-US" dirty="0">
              <a:solidFill>
                <a:schemeClr val="tx1"/>
              </a:solidFill>
            </a:endParaRPr>
          </a:p>
          <a:p>
            <a:endParaRPr lang="en-US" dirty="0">
              <a:solidFill>
                <a:schemeClr val="tx1"/>
              </a:solidFill>
            </a:endParaRPr>
          </a:p>
          <a:p>
            <a:r>
              <a:rPr lang="en-US" dirty="0">
                <a:solidFill>
                  <a:schemeClr val="tx1"/>
                </a:solidFill>
              </a:rPr>
              <a:t> Displaying message of surcharge at the</a:t>
            </a:r>
          </a:p>
          <a:p>
            <a:pPr marL="114300" indent="0">
              <a:buNone/>
            </a:pPr>
            <a:r>
              <a:rPr lang="en-US" dirty="0">
                <a:solidFill>
                  <a:schemeClr val="tx1"/>
                </a:solidFill>
              </a:rPr>
              <a:t>beginning when a user chooses delivery lets</a:t>
            </a:r>
          </a:p>
          <a:p>
            <a:pPr marL="114300" indent="0">
              <a:buNone/>
            </a:pPr>
            <a:r>
              <a:rPr lang="en-US" dirty="0">
                <a:solidFill>
                  <a:schemeClr val="tx1"/>
                </a:solidFill>
              </a:rPr>
              <a:t>User know</a:t>
            </a:r>
          </a:p>
          <a:p>
            <a:pPr marL="114300" indent="0">
              <a:buNone/>
            </a:pPr>
            <a:endParaRPr lang="en-US" dirty="0">
              <a:solidFill>
                <a:schemeClr val="tx1"/>
              </a:solidFill>
            </a:endParaRPr>
          </a:p>
          <a:p>
            <a:r>
              <a:rPr lang="en-US" dirty="0">
                <a:solidFill>
                  <a:schemeClr val="tx1"/>
                </a:solidFill>
              </a:rPr>
              <a:t> Adding another question in the delivery</a:t>
            </a:r>
          </a:p>
          <a:p>
            <a:pPr marL="114300" indent="0">
              <a:buNone/>
            </a:pPr>
            <a:r>
              <a:rPr lang="en-US" dirty="0">
                <a:solidFill>
                  <a:schemeClr val="tx1"/>
                </a:solidFill>
              </a:rPr>
              <a:t>stage where the user can add their street</a:t>
            </a:r>
          </a:p>
          <a:p>
            <a:pPr marL="114300" indent="0">
              <a:buNone/>
            </a:pPr>
            <a:r>
              <a:rPr lang="en-US" dirty="0">
                <a:solidFill>
                  <a:schemeClr val="tx1"/>
                </a:solidFill>
              </a:rPr>
              <a:t>suffix as the previous part does not allow the</a:t>
            </a:r>
          </a:p>
          <a:p>
            <a:pPr marL="114300" indent="0">
              <a:buNone/>
            </a:pPr>
            <a:r>
              <a:rPr lang="en-US" dirty="0">
                <a:solidFill>
                  <a:schemeClr val="tx1"/>
                </a:solidFill>
              </a:rPr>
              <a:t>space</a:t>
            </a:r>
            <a:endParaRPr lang="en-NZ" dirty="0">
              <a:solidFill>
                <a:schemeClr val="tx1"/>
              </a:solidFill>
            </a:endParaRPr>
          </a:p>
          <a:p>
            <a:endParaRPr lang="en-NZ" dirty="0"/>
          </a:p>
          <a:p>
            <a:endParaRPr lang="en-NZ" dirty="0"/>
          </a:p>
          <a:p>
            <a:endParaRPr lang="en-NZ" dirty="0"/>
          </a:p>
        </p:txBody>
      </p:sp>
      <p:pic>
        <p:nvPicPr>
          <p:cNvPr id="4" name="Picture 3">
            <a:extLst>
              <a:ext uri="{FF2B5EF4-FFF2-40B4-BE49-F238E27FC236}">
                <a16:creationId xmlns:a16="http://schemas.microsoft.com/office/drawing/2014/main" id="{4D472052-3612-A853-24BD-52D80593269C}"/>
              </a:ext>
            </a:extLst>
          </p:cNvPr>
          <p:cNvPicPr>
            <a:picLocks noChangeAspect="1"/>
          </p:cNvPicPr>
          <p:nvPr/>
        </p:nvPicPr>
        <p:blipFill>
          <a:blip r:embed="rId3"/>
          <a:stretch>
            <a:fillRect/>
          </a:stretch>
        </p:blipFill>
        <p:spPr>
          <a:xfrm>
            <a:off x="5446332" y="779936"/>
            <a:ext cx="3498878" cy="734031"/>
          </a:xfrm>
          <a:prstGeom prst="rect">
            <a:avLst/>
          </a:prstGeom>
        </p:spPr>
      </p:pic>
      <p:pic>
        <p:nvPicPr>
          <p:cNvPr id="6" name="Picture 5">
            <a:extLst>
              <a:ext uri="{FF2B5EF4-FFF2-40B4-BE49-F238E27FC236}">
                <a16:creationId xmlns:a16="http://schemas.microsoft.com/office/drawing/2014/main" id="{730EB0A7-63FA-9B77-5034-C94D1EE5059E}"/>
              </a:ext>
            </a:extLst>
          </p:cNvPr>
          <p:cNvPicPr>
            <a:picLocks noChangeAspect="1"/>
          </p:cNvPicPr>
          <p:nvPr/>
        </p:nvPicPr>
        <p:blipFill>
          <a:blip r:embed="rId4"/>
          <a:stretch>
            <a:fillRect/>
          </a:stretch>
        </p:blipFill>
        <p:spPr>
          <a:xfrm>
            <a:off x="5281596" y="2528651"/>
            <a:ext cx="2267266" cy="552527"/>
          </a:xfrm>
          <a:prstGeom prst="rect">
            <a:avLst/>
          </a:prstGeom>
        </p:spPr>
      </p:pic>
      <p:pic>
        <p:nvPicPr>
          <p:cNvPr id="8" name="Picture 7">
            <a:extLst>
              <a:ext uri="{FF2B5EF4-FFF2-40B4-BE49-F238E27FC236}">
                <a16:creationId xmlns:a16="http://schemas.microsoft.com/office/drawing/2014/main" id="{6D71F42C-513D-32F4-1113-A08E59C55667}"/>
              </a:ext>
            </a:extLst>
          </p:cNvPr>
          <p:cNvPicPr>
            <a:picLocks noChangeAspect="1"/>
          </p:cNvPicPr>
          <p:nvPr/>
        </p:nvPicPr>
        <p:blipFill>
          <a:blip r:embed="rId5"/>
          <a:stretch>
            <a:fillRect/>
          </a:stretch>
        </p:blipFill>
        <p:spPr>
          <a:xfrm>
            <a:off x="4267854" y="3061204"/>
            <a:ext cx="4876146" cy="419527"/>
          </a:xfrm>
          <a:prstGeom prst="rect">
            <a:avLst/>
          </a:prstGeom>
        </p:spPr>
      </p:pic>
      <p:pic>
        <p:nvPicPr>
          <p:cNvPr id="12" name="Picture 11">
            <a:extLst>
              <a:ext uri="{FF2B5EF4-FFF2-40B4-BE49-F238E27FC236}">
                <a16:creationId xmlns:a16="http://schemas.microsoft.com/office/drawing/2014/main" id="{6F0E8728-0F52-8466-7157-C5C9CF2CFA33}"/>
              </a:ext>
            </a:extLst>
          </p:cNvPr>
          <p:cNvPicPr>
            <a:picLocks noChangeAspect="1"/>
          </p:cNvPicPr>
          <p:nvPr/>
        </p:nvPicPr>
        <p:blipFill>
          <a:blip r:embed="rId6"/>
          <a:stretch>
            <a:fillRect/>
          </a:stretch>
        </p:blipFill>
        <p:spPr>
          <a:xfrm>
            <a:off x="5281596" y="4349769"/>
            <a:ext cx="2676899" cy="438211"/>
          </a:xfrm>
          <a:prstGeom prst="rect">
            <a:avLst/>
          </a:prstGeom>
        </p:spPr>
      </p:pic>
    </p:spTree>
    <p:extLst>
      <p:ext uri="{BB962C8B-B14F-4D97-AF65-F5344CB8AC3E}">
        <p14:creationId xmlns:p14="http://schemas.microsoft.com/office/powerpoint/2010/main" val="224184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pic>
        <p:nvPicPr>
          <p:cNvPr id="5" name="Picture 4">
            <a:extLst>
              <a:ext uri="{FF2B5EF4-FFF2-40B4-BE49-F238E27FC236}">
                <a16:creationId xmlns:a16="http://schemas.microsoft.com/office/drawing/2014/main" id="{752EE70A-117B-6257-3938-6FBC4FBB4C02}"/>
              </a:ext>
            </a:extLst>
          </p:cNvPr>
          <p:cNvPicPr>
            <a:picLocks noChangeAspect="1"/>
          </p:cNvPicPr>
          <p:nvPr/>
        </p:nvPicPr>
        <p:blipFill>
          <a:blip r:embed="rId3"/>
          <a:stretch>
            <a:fillRect/>
          </a:stretch>
        </p:blipFill>
        <p:spPr>
          <a:xfrm>
            <a:off x="4524286" y="839889"/>
            <a:ext cx="4308014" cy="807753"/>
          </a:xfrm>
          <a:prstGeom prst="rect">
            <a:avLst/>
          </a:prstGeom>
        </p:spPr>
      </p:pic>
      <p:pic>
        <p:nvPicPr>
          <p:cNvPr id="9" name="Picture 8">
            <a:extLst>
              <a:ext uri="{FF2B5EF4-FFF2-40B4-BE49-F238E27FC236}">
                <a16:creationId xmlns:a16="http://schemas.microsoft.com/office/drawing/2014/main" id="{D0850FB2-0A44-F165-03B1-AFAF73159DC7}"/>
              </a:ext>
            </a:extLst>
          </p:cNvPr>
          <p:cNvPicPr>
            <a:picLocks noChangeAspect="1"/>
          </p:cNvPicPr>
          <p:nvPr/>
        </p:nvPicPr>
        <p:blipFill>
          <a:blip r:embed="rId4"/>
          <a:stretch>
            <a:fillRect/>
          </a:stretch>
        </p:blipFill>
        <p:spPr>
          <a:xfrm>
            <a:off x="4052308" y="3535107"/>
            <a:ext cx="5091692" cy="1331161"/>
          </a:xfrm>
          <a:prstGeom prst="rect">
            <a:avLst/>
          </a:prstGeom>
        </p:spPr>
      </p:pic>
      <p:sp>
        <p:nvSpPr>
          <p:cNvPr id="11" name="TextBox 10">
            <a:extLst>
              <a:ext uri="{FF2B5EF4-FFF2-40B4-BE49-F238E27FC236}">
                <a16:creationId xmlns:a16="http://schemas.microsoft.com/office/drawing/2014/main" id="{B2A8465F-3965-3416-894A-7272641420DC}"/>
              </a:ext>
            </a:extLst>
          </p:cNvPr>
          <p:cNvSpPr txBox="1"/>
          <p:nvPr/>
        </p:nvSpPr>
        <p:spPr>
          <a:xfrm>
            <a:off x="229227" y="1338366"/>
            <a:ext cx="4572000" cy="3170099"/>
          </a:xfrm>
          <a:prstGeom prst="rect">
            <a:avLst/>
          </a:prstGeom>
          <a:noFill/>
        </p:spPr>
        <p:txBody>
          <a:bodyPr wrap="square">
            <a:spAutoFit/>
          </a:bodyPr>
          <a:lstStyle/>
          <a:p>
            <a:r>
              <a:rPr lang="en-NZ" sz="2000" dirty="0">
                <a:latin typeface="Aptos Display" panose="020B0004020202020204" pitchFamily="34" charset="0"/>
              </a:rPr>
              <a:t> My Brother -</a:t>
            </a:r>
          </a:p>
          <a:p>
            <a:r>
              <a:rPr lang="en-NZ" sz="2000" dirty="0">
                <a:latin typeface="Aptos Display" panose="020B0004020202020204" pitchFamily="34" charset="0"/>
              </a:rPr>
              <a:t>He told me to move some of the inputs of the program to below the</a:t>
            </a:r>
          </a:p>
          <a:p>
            <a:r>
              <a:rPr lang="en-NZ" sz="2000" dirty="0">
                <a:latin typeface="Aptos Display" panose="020B0004020202020204" pitchFamily="34" charset="0"/>
              </a:rPr>
              <a:t>question which I did do. I did this by adding "\n" which</a:t>
            </a:r>
          </a:p>
          <a:p>
            <a:r>
              <a:rPr lang="en-NZ" sz="2000" dirty="0">
                <a:latin typeface="Aptos Display" panose="020B0004020202020204" pitchFamily="34" charset="0"/>
              </a:rPr>
              <a:t>formats the input to be below the question. He also said</a:t>
            </a:r>
          </a:p>
          <a:p>
            <a:r>
              <a:rPr lang="en-NZ" sz="2000" dirty="0">
                <a:latin typeface="Aptos Display" panose="020B0004020202020204" pitchFamily="34" charset="0"/>
              </a:rPr>
              <a:t>to add spaces after that so that the information would</a:t>
            </a:r>
          </a:p>
          <a:p>
            <a:r>
              <a:rPr lang="en-NZ" sz="2000" dirty="0">
                <a:latin typeface="Aptos Display" panose="020B0004020202020204" pitchFamily="34" charset="0"/>
              </a:rPr>
              <a:t>become more neat and readable.</a:t>
            </a:r>
          </a:p>
        </p:txBody>
      </p:sp>
    </p:spTree>
    <p:extLst>
      <p:ext uri="{BB962C8B-B14F-4D97-AF65-F5344CB8AC3E}">
        <p14:creationId xmlns:p14="http://schemas.microsoft.com/office/powerpoint/2010/main" val="33080321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sp>
        <p:nvSpPr>
          <p:cNvPr id="11" name="TextBox 10">
            <a:extLst>
              <a:ext uri="{FF2B5EF4-FFF2-40B4-BE49-F238E27FC236}">
                <a16:creationId xmlns:a16="http://schemas.microsoft.com/office/drawing/2014/main" id="{B2A8465F-3965-3416-894A-7272641420DC}"/>
              </a:ext>
            </a:extLst>
          </p:cNvPr>
          <p:cNvSpPr txBox="1"/>
          <p:nvPr/>
        </p:nvSpPr>
        <p:spPr>
          <a:xfrm>
            <a:off x="105049" y="1911510"/>
            <a:ext cx="5934505" cy="2862322"/>
          </a:xfrm>
          <a:prstGeom prst="rect">
            <a:avLst/>
          </a:prstGeom>
          <a:noFill/>
        </p:spPr>
        <p:txBody>
          <a:bodyPr wrap="square">
            <a:spAutoFit/>
          </a:bodyPr>
          <a:lstStyle/>
          <a:p>
            <a:r>
              <a:rPr lang="en-NZ" sz="1800" dirty="0">
                <a:latin typeface="Aptos Display" panose="020B0004020202020204" pitchFamily="34" charset="0"/>
              </a:rPr>
              <a:t> My Brother –</a:t>
            </a:r>
          </a:p>
          <a:p>
            <a:r>
              <a:rPr lang="en-US" sz="1800" dirty="0">
                <a:latin typeface="Aptos Display" panose="020B0004020202020204" pitchFamily="34" charset="0"/>
              </a:rPr>
              <a:t>He told me to let the user know at the beginning when you</a:t>
            </a:r>
          </a:p>
          <a:p>
            <a:r>
              <a:rPr lang="en-US" sz="1800" dirty="0">
                <a:latin typeface="Aptos Display" panose="020B0004020202020204" pitchFamily="34" charset="0"/>
              </a:rPr>
              <a:t>choose delivery or click and collect that there will be a surcharge for delivery</a:t>
            </a:r>
          </a:p>
          <a:p>
            <a:r>
              <a:rPr lang="en-US" sz="1800" dirty="0">
                <a:latin typeface="Aptos Display" panose="020B0004020202020204" pitchFamily="34" charset="0"/>
              </a:rPr>
              <a:t>when there are less than 5 items chosen. This is so that</a:t>
            </a:r>
          </a:p>
          <a:p>
            <a:r>
              <a:rPr lang="en-US" sz="1800" dirty="0">
                <a:latin typeface="Aptos Display" panose="020B0004020202020204" pitchFamily="34" charset="0"/>
              </a:rPr>
              <a:t>the user knows that the delivery may include a surcharge</a:t>
            </a:r>
          </a:p>
          <a:p>
            <a:r>
              <a:rPr lang="en-US" sz="1800" dirty="0">
                <a:latin typeface="Aptos Display" panose="020B0004020202020204" pitchFamily="34" charset="0"/>
              </a:rPr>
              <a:t>depending on the number of items they ordered. I did this by</a:t>
            </a:r>
          </a:p>
          <a:p>
            <a:r>
              <a:rPr lang="en-US" sz="1800" dirty="0">
                <a:latin typeface="Aptos Display" panose="020B0004020202020204" pitchFamily="34" charset="0"/>
              </a:rPr>
              <a:t>adding a print statement in the order type function which</a:t>
            </a:r>
          </a:p>
          <a:p>
            <a:r>
              <a:rPr lang="en-US" sz="1800" dirty="0">
                <a:latin typeface="Aptos Display" panose="020B0004020202020204" pitchFamily="34" charset="0"/>
              </a:rPr>
              <a:t>Prints and lets them know there is a a $9.00 delivery fee will be</a:t>
            </a:r>
          </a:p>
          <a:p>
            <a:r>
              <a:rPr lang="en-US" sz="1800" dirty="0">
                <a:latin typeface="Aptos Display" panose="020B0004020202020204" pitchFamily="34" charset="0"/>
              </a:rPr>
              <a:t>added if you have chosen less than 5 items</a:t>
            </a:r>
            <a:endParaRPr lang="en-NZ" sz="1800" dirty="0">
              <a:latin typeface="Aptos Display" panose="020B0004020202020204" pitchFamily="34" charset="0"/>
            </a:endParaRPr>
          </a:p>
        </p:txBody>
      </p:sp>
      <p:pic>
        <p:nvPicPr>
          <p:cNvPr id="4" name="Picture 3">
            <a:extLst>
              <a:ext uri="{FF2B5EF4-FFF2-40B4-BE49-F238E27FC236}">
                <a16:creationId xmlns:a16="http://schemas.microsoft.com/office/drawing/2014/main" id="{3128536A-F871-22F1-4646-11D6B357A6DB}"/>
              </a:ext>
            </a:extLst>
          </p:cNvPr>
          <p:cNvPicPr>
            <a:picLocks noChangeAspect="1"/>
          </p:cNvPicPr>
          <p:nvPr/>
        </p:nvPicPr>
        <p:blipFill>
          <a:blip r:embed="rId3"/>
          <a:stretch>
            <a:fillRect/>
          </a:stretch>
        </p:blipFill>
        <p:spPr>
          <a:xfrm>
            <a:off x="3723939" y="369668"/>
            <a:ext cx="5315012" cy="1660250"/>
          </a:xfrm>
          <a:prstGeom prst="rect">
            <a:avLst/>
          </a:prstGeom>
        </p:spPr>
      </p:pic>
      <p:pic>
        <p:nvPicPr>
          <p:cNvPr id="7" name="Picture 6">
            <a:extLst>
              <a:ext uri="{FF2B5EF4-FFF2-40B4-BE49-F238E27FC236}">
                <a16:creationId xmlns:a16="http://schemas.microsoft.com/office/drawing/2014/main" id="{DD1EEA9E-6B66-4525-09E8-00B2803E0517}"/>
              </a:ext>
            </a:extLst>
          </p:cNvPr>
          <p:cNvPicPr>
            <a:picLocks noChangeAspect="1"/>
          </p:cNvPicPr>
          <p:nvPr/>
        </p:nvPicPr>
        <p:blipFill>
          <a:blip r:embed="rId4"/>
          <a:stretch>
            <a:fillRect/>
          </a:stretch>
        </p:blipFill>
        <p:spPr>
          <a:xfrm>
            <a:off x="5440912" y="2860675"/>
            <a:ext cx="3494713" cy="798792"/>
          </a:xfrm>
          <a:prstGeom prst="rect">
            <a:avLst/>
          </a:prstGeom>
        </p:spPr>
      </p:pic>
    </p:spTree>
    <p:extLst>
      <p:ext uri="{BB962C8B-B14F-4D97-AF65-F5344CB8AC3E}">
        <p14:creationId xmlns:p14="http://schemas.microsoft.com/office/powerpoint/2010/main" val="196526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1900" dirty="0">
                <a:solidFill>
                  <a:schemeClr val="tx1"/>
                </a:solidFill>
              </a:rPr>
              <a:t>Implication 3 -</a:t>
            </a:r>
            <a:r>
              <a:rPr lang="en-US" sz="1900" i="0" dirty="0">
                <a:solidFill>
                  <a:schemeClr val="tx1"/>
                </a:solidFill>
                <a:effectLst/>
                <a:latin typeface="Roboto" panose="02000000000000000000" pitchFamily="2" charset="0"/>
              </a:rPr>
              <a:t>Social implication </a:t>
            </a:r>
            <a:endParaRPr lang="en-US" sz="1900" dirty="0">
              <a:solidFill>
                <a:schemeClr val="tx1"/>
              </a:solidFill>
            </a:endParaRPr>
          </a:p>
          <a:p>
            <a:pPr marL="114300" indent="0">
              <a:buNone/>
            </a:pPr>
            <a:r>
              <a:rPr lang="en-US" sz="1900" dirty="0">
                <a:solidFill>
                  <a:schemeClr val="tx1"/>
                </a:solidFill>
              </a:rPr>
              <a:t>Explain why it needs to be considered</a:t>
            </a:r>
          </a:p>
          <a:p>
            <a:pPr marL="114300" indent="0">
              <a:buNone/>
            </a:pPr>
            <a:r>
              <a:rPr lang="en-US" sz="1900" i="0" dirty="0">
                <a:solidFill>
                  <a:schemeClr val="tx1"/>
                </a:solidFill>
                <a:effectLst/>
                <a:latin typeface="Roboto" panose="02000000000000000000" pitchFamily="2" charset="0"/>
              </a:rPr>
              <a:t>Social implication is important because of the language itself and the keywords</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engage your target audience. Use gender-based words like: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Him her,</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Her, Him, you don't appeal to all audiences because some may not</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associated with words like these. Language is as important as usage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unofficial language on the government site would not be appropriate as it is</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where people get important information about the store for sale</a:t>
            </a:r>
            <a:br>
              <a:rPr lang="en-US" sz="1900" i="0" dirty="0">
                <a:solidFill>
                  <a:schemeClr val="tx1"/>
                </a:solidFill>
                <a:effectLst/>
                <a:latin typeface="Roboto" panose="02000000000000000000" pitchFamily="2" charset="0"/>
              </a:rPr>
            </a:br>
            <a:r>
              <a:rPr lang="en-US" sz="1900" i="0" dirty="0">
                <a:solidFill>
                  <a:schemeClr val="tx1"/>
                </a:solidFill>
                <a:effectLst/>
                <a:latin typeface="Roboto" panose="02000000000000000000" pitchFamily="2" charset="0"/>
              </a:rPr>
              <a:t>games, or burgers. Some specific slang terms could be used.</a:t>
            </a:r>
            <a:endParaRPr lang="en-US" sz="1900" dirty="0">
              <a:solidFill>
                <a:schemeClr val="tx1"/>
              </a:solidFill>
            </a:endParaRP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sp>
        <p:nvSpPr>
          <p:cNvPr id="11" name="TextBox 10">
            <a:extLst>
              <a:ext uri="{FF2B5EF4-FFF2-40B4-BE49-F238E27FC236}">
                <a16:creationId xmlns:a16="http://schemas.microsoft.com/office/drawing/2014/main" id="{B2A8465F-3965-3416-894A-7272641420DC}"/>
              </a:ext>
            </a:extLst>
          </p:cNvPr>
          <p:cNvSpPr txBox="1"/>
          <p:nvPr/>
        </p:nvSpPr>
        <p:spPr>
          <a:xfrm>
            <a:off x="206649" y="1312250"/>
            <a:ext cx="5934505" cy="2585323"/>
          </a:xfrm>
          <a:prstGeom prst="rect">
            <a:avLst/>
          </a:prstGeom>
          <a:noFill/>
        </p:spPr>
        <p:txBody>
          <a:bodyPr wrap="square">
            <a:spAutoFit/>
          </a:bodyPr>
          <a:lstStyle/>
          <a:p>
            <a:r>
              <a:rPr lang="en-NZ" sz="1800" dirty="0">
                <a:latin typeface="Aptos Display" panose="020B0004020202020204" pitchFamily="34" charset="0"/>
              </a:rPr>
              <a:t>Friend/Classmate</a:t>
            </a:r>
          </a:p>
          <a:p>
            <a:endParaRPr lang="en-NZ" sz="1800" dirty="0">
              <a:latin typeface="Aptos Display" panose="020B0004020202020204" pitchFamily="34" charset="0"/>
            </a:endParaRPr>
          </a:p>
          <a:p>
            <a:r>
              <a:rPr lang="en-NZ" sz="1800" dirty="0">
                <a:latin typeface="Aptos Display" panose="020B0004020202020204" pitchFamily="34" charset="0"/>
              </a:rPr>
              <a:t>Said I need to make sure grammar was good like capitalizing and pointed out assist was spelt wrong.</a:t>
            </a:r>
          </a:p>
          <a:p>
            <a:endParaRPr lang="en-NZ" sz="1800" dirty="0">
              <a:latin typeface="Aptos Display" panose="020B0004020202020204" pitchFamily="34" charset="0"/>
            </a:endParaRPr>
          </a:p>
          <a:p>
            <a:endParaRPr lang="en-NZ" sz="1800" dirty="0">
              <a:latin typeface="Aptos Display" panose="020B0004020202020204" pitchFamily="34" charset="0"/>
            </a:endParaRPr>
          </a:p>
          <a:p>
            <a:endParaRPr lang="en-NZ" sz="1800" dirty="0">
              <a:latin typeface="Aptos Display" panose="020B0004020202020204" pitchFamily="34" charset="0"/>
            </a:endParaRPr>
          </a:p>
          <a:p>
            <a:endParaRPr lang="en-NZ" sz="1800" dirty="0">
              <a:latin typeface="Aptos Display" panose="020B0004020202020204" pitchFamily="34" charset="0"/>
            </a:endParaRPr>
          </a:p>
          <a:p>
            <a:r>
              <a:rPr lang="en-NZ" sz="1800" dirty="0">
                <a:latin typeface="Aptos Display" panose="020B0004020202020204" pitchFamily="34" charset="0"/>
              </a:rPr>
              <a:t>Make sure questions are polite for all users</a:t>
            </a:r>
          </a:p>
        </p:txBody>
      </p:sp>
      <p:pic>
        <p:nvPicPr>
          <p:cNvPr id="8" name="Picture 7">
            <a:extLst>
              <a:ext uri="{FF2B5EF4-FFF2-40B4-BE49-F238E27FC236}">
                <a16:creationId xmlns:a16="http://schemas.microsoft.com/office/drawing/2014/main" id="{69705B5E-F28F-532E-F58A-CC6CF900DE42}"/>
              </a:ext>
            </a:extLst>
          </p:cNvPr>
          <p:cNvPicPr>
            <a:picLocks noChangeAspect="1"/>
          </p:cNvPicPr>
          <p:nvPr/>
        </p:nvPicPr>
        <p:blipFill>
          <a:blip r:embed="rId3"/>
          <a:stretch>
            <a:fillRect/>
          </a:stretch>
        </p:blipFill>
        <p:spPr>
          <a:xfrm>
            <a:off x="4269958" y="2609183"/>
            <a:ext cx="4728450" cy="665309"/>
          </a:xfrm>
          <a:prstGeom prst="rect">
            <a:avLst/>
          </a:prstGeom>
        </p:spPr>
      </p:pic>
      <p:pic>
        <p:nvPicPr>
          <p:cNvPr id="10" name="Picture 9">
            <a:extLst>
              <a:ext uri="{FF2B5EF4-FFF2-40B4-BE49-F238E27FC236}">
                <a16:creationId xmlns:a16="http://schemas.microsoft.com/office/drawing/2014/main" id="{755BA231-A69A-0881-FC61-16665ECE0C3D}"/>
              </a:ext>
            </a:extLst>
          </p:cNvPr>
          <p:cNvPicPr>
            <a:picLocks noChangeAspect="1"/>
          </p:cNvPicPr>
          <p:nvPr/>
        </p:nvPicPr>
        <p:blipFill>
          <a:blip r:embed="rId4"/>
          <a:stretch>
            <a:fillRect/>
          </a:stretch>
        </p:blipFill>
        <p:spPr>
          <a:xfrm>
            <a:off x="3838222" y="538423"/>
            <a:ext cx="5160186" cy="497734"/>
          </a:xfrm>
          <a:prstGeom prst="rect">
            <a:avLst/>
          </a:prstGeom>
        </p:spPr>
      </p:pic>
      <p:pic>
        <p:nvPicPr>
          <p:cNvPr id="13" name="Picture 12">
            <a:extLst>
              <a:ext uri="{FF2B5EF4-FFF2-40B4-BE49-F238E27FC236}">
                <a16:creationId xmlns:a16="http://schemas.microsoft.com/office/drawing/2014/main" id="{207AFEEC-CA52-5827-3EC7-DA434F8E7087}"/>
              </a:ext>
            </a:extLst>
          </p:cNvPr>
          <p:cNvPicPr>
            <a:picLocks noChangeAspect="1"/>
          </p:cNvPicPr>
          <p:nvPr/>
        </p:nvPicPr>
        <p:blipFill>
          <a:blip r:embed="rId5"/>
          <a:stretch>
            <a:fillRect/>
          </a:stretch>
        </p:blipFill>
        <p:spPr>
          <a:xfrm>
            <a:off x="4547706" y="3604445"/>
            <a:ext cx="4284594" cy="665309"/>
          </a:xfrm>
          <a:prstGeom prst="rect">
            <a:avLst/>
          </a:prstGeom>
        </p:spPr>
      </p:pic>
    </p:spTree>
    <p:extLst>
      <p:ext uri="{BB962C8B-B14F-4D97-AF65-F5344CB8AC3E}">
        <p14:creationId xmlns:p14="http://schemas.microsoft.com/office/powerpoint/2010/main" val="826731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sp>
        <p:nvSpPr>
          <p:cNvPr id="11" name="TextBox 10">
            <a:extLst>
              <a:ext uri="{FF2B5EF4-FFF2-40B4-BE49-F238E27FC236}">
                <a16:creationId xmlns:a16="http://schemas.microsoft.com/office/drawing/2014/main" id="{B2A8465F-3965-3416-894A-7272641420DC}"/>
              </a:ext>
            </a:extLst>
          </p:cNvPr>
          <p:cNvSpPr txBox="1"/>
          <p:nvPr/>
        </p:nvSpPr>
        <p:spPr>
          <a:xfrm>
            <a:off x="311700" y="1323539"/>
            <a:ext cx="5934505" cy="646331"/>
          </a:xfrm>
          <a:prstGeom prst="rect">
            <a:avLst/>
          </a:prstGeom>
          <a:noFill/>
        </p:spPr>
        <p:txBody>
          <a:bodyPr wrap="square">
            <a:spAutoFit/>
          </a:bodyPr>
          <a:lstStyle/>
          <a:p>
            <a:r>
              <a:rPr lang="en-NZ" sz="1800" dirty="0">
                <a:latin typeface="Aptos Display" panose="020B0004020202020204" pitchFamily="34" charset="0"/>
              </a:rPr>
              <a:t>Friend/Classmate</a:t>
            </a:r>
          </a:p>
          <a:p>
            <a:endParaRPr lang="en-NZ" sz="1800" dirty="0">
              <a:latin typeface="Aptos Display" panose="020B0004020202020204" pitchFamily="34" charset="0"/>
            </a:endParaRPr>
          </a:p>
        </p:txBody>
      </p:sp>
      <p:pic>
        <p:nvPicPr>
          <p:cNvPr id="6" name="Picture 5">
            <a:extLst>
              <a:ext uri="{FF2B5EF4-FFF2-40B4-BE49-F238E27FC236}">
                <a16:creationId xmlns:a16="http://schemas.microsoft.com/office/drawing/2014/main" id="{1D15078A-CA4B-958D-BCC2-D8F6FC0432A1}"/>
              </a:ext>
            </a:extLst>
          </p:cNvPr>
          <p:cNvPicPr>
            <a:picLocks noChangeAspect="1"/>
          </p:cNvPicPr>
          <p:nvPr/>
        </p:nvPicPr>
        <p:blipFill>
          <a:blip r:embed="rId3"/>
          <a:stretch>
            <a:fillRect/>
          </a:stretch>
        </p:blipFill>
        <p:spPr>
          <a:xfrm>
            <a:off x="4154311" y="308101"/>
            <a:ext cx="4451130" cy="2030876"/>
          </a:xfrm>
          <a:prstGeom prst="rect">
            <a:avLst/>
          </a:prstGeom>
        </p:spPr>
      </p:pic>
      <p:sp>
        <p:nvSpPr>
          <p:cNvPr id="9" name="TextBox 8">
            <a:extLst>
              <a:ext uri="{FF2B5EF4-FFF2-40B4-BE49-F238E27FC236}">
                <a16:creationId xmlns:a16="http://schemas.microsoft.com/office/drawing/2014/main" id="{0C473B9E-6A03-8B9E-DC43-86A25358B38B}"/>
              </a:ext>
            </a:extLst>
          </p:cNvPr>
          <p:cNvSpPr txBox="1"/>
          <p:nvPr/>
        </p:nvSpPr>
        <p:spPr>
          <a:xfrm>
            <a:off x="567823" y="1838212"/>
            <a:ext cx="4572000" cy="1323439"/>
          </a:xfrm>
          <a:prstGeom prst="rect">
            <a:avLst/>
          </a:prstGeom>
          <a:noFill/>
        </p:spPr>
        <p:txBody>
          <a:bodyPr wrap="square">
            <a:spAutoFit/>
          </a:bodyPr>
          <a:lstStyle/>
          <a:p>
            <a:r>
              <a:rPr lang="en-NZ" sz="1600" dirty="0"/>
              <a:t>.My Friend asked me to change</a:t>
            </a:r>
          </a:p>
          <a:p>
            <a:r>
              <a:rPr lang="en-NZ" sz="1600" dirty="0"/>
              <a:t>the Third line of the code to make</a:t>
            </a:r>
          </a:p>
          <a:p>
            <a:r>
              <a:rPr lang="en-NZ" sz="1600" dirty="0"/>
              <a:t>sense. I did this by changing the</a:t>
            </a:r>
          </a:p>
          <a:p>
            <a:r>
              <a:rPr lang="en-NZ" sz="1600" dirty="0"/>
              <a:t>print statement capsized “Place”. And spelt “assist” correctly.</a:t>
            </a:r>
          </a:p>
        </p:txBody>
      </p:sp>
      <p:pic>
        <p:nvPicPr>
          <p:cNvPr id="14" name="Picture 13">
            <a:extLst>
              <a:ext uri="{FF2B5EF4-FFF2-40B4-BE49-F238E27FC236}">
                <a16:creationId xmlns:a16="http://schemas.microsoft.com/office/drawing/2014/main" id="{FE5B63B6-81DB-BD4A-6532-F3CF3261F6F6}"/>
              </a:ext>
            </a:extLst>
          </p:cNvPr>
          <p:cNvPicPr>
            <a:picLocks noChangeAspect="1"/>
          </p:cNvPicPr>
          <p:nvPr/>
        </p:nvPicPr>
        <p:blipFill>
          <a:blip r:embed="rId4"/>
          <a:stretch>
            <a:fillRect/>
          </a:stretch>
        </p:blipFill>
        <p:spPr>
          <a:xfrm>
            <a:off x="6833267" y="2594262"/>
            <a:ext cx="2255156" cy="1754010"/>
          </a:xfrm>
          <a:prstGeom prst="rect">
            <a:avLst/>
          </a:prstGeom>
        </p:spPr>
      </p:pic>
      <p:pic>
        <p:nvPicPr>
          <p:cNvPr id="16" name="Picture 15">
            <a:extLst>
              <a:ext uri="{FF2B5EF4-FFF2-40B4-BE49-F238E27FC236}">
                <a16:creationId xmlns:a16="http://schemas.microsoft.com/office/drawing/2014/main" id="{862BF710-B0A5-35E5-2669-3DAC5D40EBA1}"/>
              </a:ext>
            </a:extLst>
          </p:cNvPr>
          <p:cNvPicPr>
            <a:picLocks noChangeAspect="1"/>
          </p:cNvPicPr>
          <p:nvPr/>
        </p:nvPicPr>
        <p:blipFill>
          <a:blip r:embed="rId5"/>
          <a:stretch>
            <a:fillRect/>
          </a:stretch>
        </p:blipFill>
        <p:spPr>
          <a:xfrm>
            <a:off x="4684889" y="3529792"/>
            <a:ext cx="1986845" cy="1558029"/>
          </a:xfrm>
          <a:prstGeom prst="rect">
            <a:avLst/>
          </a:prstGeom>
        </p:spPr>
      </p:pic>
      <p:sp>
        <p:nvSpPr>
          <p:cNvPr id="17" name="TextBox 16">
            <a:extLst>
              <a:ext uri="{FF2B5EF4-FFF2-40B4-BE49-F238E27FC236}">
                <a16:creationId xmlns:a16="http://schemas.microsoft.com/office/drawing/2014/main" id="{BFFE6F1E-F49A-E843-73E7-D01BAB43EB87}"/>
              </a:ext>
            </a:extLst>
          </p:cNvPr>
          <p:cNvSpPr txBox="1"/>
          <p:nvPr/>
        </p:nvSpPr>
        <p:spPr>
          <a:xfrm>
            <a:off x="481413" y="3345807"/>
            <a:ext cx="3759200" cy="1569660"/>
          </a:xfrm>
          <a:prstGeom prst="rect">
            <a:avLst/>
          </a:prstGeom>
          <a:noFill/>
        </p:spPr>
        <p:txBody>
          <a:bodyPr wrap="square" rtlCol="0">
            <a:spAutoFit/>
          </a:bodyPr>
          <a:lstStyle/>
          <a:p>
            <a:r>
              <a:rPr lang="en-NZ" sz="1600" dirty="0"/>
              <a:t>From his feedback I made sure all statements were polite. Capitalized things when needed.</a:t>
            </a:r>
            <a:r>
              <a:rPr lang="en-US" sz="1600" dirty="0"/>
              <a:t> He also wanted ":" and "." and formatting to be done wherever</a:t>
            </a:r>
          </a:p>
          <a:p>
            <a:r>
              <a:rPr lang="en-US" sz="1600" dirty="0"/>
              <a:t>required. I did this using f and \n.</a:t>
            </a:r>
            <a:endParaRPr lang="en-NZ" sz="1600" dirty="0"/>
          </a:p>
        </p:txBody>
      </p:sp>
    </p:spTree>
    <p:extLst>
      <p:ext uri="{BB962C8B-B14F-4D97-AF65-F5344CB8AC3E}">
        <p14:creationId xmlns:p14="http://schemas.microsoft.com/office/powerpoint/2010/main" val="2125596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Continued</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sp>
        <p:nvSpPr>
          <p:cNvPr id="11" name="TextBox 10">
            <a:extLst>
              <a:ext uri="{FF2B5EF4-FFF2-40B4-BE49-F238E27FC236}">
                <a16:creationId xmlns:a16="http://schemas.microsoft.com/office/drawing/2014/main" id="{B2A8465F-3965-3416-894A-7272641420DC}"/>
              </a:ext>
            </a:extLst>
          </p:cNvPr>
          <p:cNvSpPr txBox="1"/>
          <p:nvPr/>
        </p:nvSpPr>
        <p:spPr>
          <a:xfrm>
            <a:off x="492322" y="1194880"/>
            <a:ext cx="5934505" cy="646331"/>
          </a:xfrm>
          <a:prstGeom prst="rect">
            <a:avLst/>
          </a:prstGeom>
          <a:noFill/>
        </p:spPr>
        <p:txBody>
          <a:bodyPr wrap="square">
            <a:spAutoFit/>
          </a:bodyPr>
          <a:lstStyle/>
          <a:p>
            <a:r>
              <a:rPr lang="en-NZ" sz="1800" dirty="0">
                <a:latin typeface="Aptos Display" panose="020B0004020202020204" pitchFamily="34" charset="0"/>
              </a:rPr>
              <a:t>Friend/Classmate</a:t>
            </a:r>
          </a:p>
          <a:p>
            <a:endParaRPr lang="en-NZ" sz="1800" dirty="0">
              <a:latin typeface="Aptos Display" panose="020B0004020202020204" pitchFamily="34" charset="0"/>
            </a:endParaRPr>
          </a:p>
        </p:txBody>
      </p:sp>
      <p:pic>
        <p:nvPicPr>
          <p:cNvPr id="10" name="Picture 9">
            <a:extLst>
              <a:ext uri="{FF2B5EF4-FFF2-40B4-BE49-F238E27FC236}">
                <a16:creationId xmlns:a16="http://schemas.microsoft.com/office/drawing/2014/main" id="{97A4D9CD-A5F0-3467-634B-214838FC574E}"/>
              </a:ext>
            </a:extLst>
          </p:cNvPr>
          <p:cNvPicPr>
            <a:picLocks noChangeAspect="1"/>
          </p:cNvPicPr>
          <p:nvPr/>
        </p:nvPicPr>
        <p:blipFill>
          <a:blip r:embed="rId3"/>
          <a:stretch>
            <a:fillRect/>
          </a:stretch>
        </p:blipFill>
        <p:spPr>
          <a:xfrm>
            <a:off x="311700" y="1613985"/>
            <a:ext cx="5497689" cy="2334635"/>
          </a:xfrm>
          <a:prstGeom prst="rect">
            <a:avLst/>
          </a:prstGeom>
        </p:spPr>
      </p:pic>
      <p:pic>
        <p:nvPicPr>
          <p:cNvPr id="4" name="Picture 3">
            <a:extLst>
              <a:ext uri="{FF2B5EF4-FFF2-40B4-BE49-F238E27FC236}">
                <a16:creationId xmlns:a16="http://schemas.microsoft.com/office/drawing/2014/main" id="{CAFD16CF-855C-0A4C-04D4-48AA42AFB24F}"/>
              </a:ext>
            </a:extLst>
          </p:cNvPr>
          <p:cNvPicPr>
            <a:picLocks noChangeAspect="1"/>
          </p:cNvPicPr>
          <p:nvPr/>
        </p:nvPicPr>
        <p:blipFill>
          <a:blip r:embed="rId4"/>
          <a:stretch>
            <a:fillRect/>
          </a:stretch>
        </p:blipFill>
        <p:spPr>
          <a:xfrm>
            <a:off x="3443112" y="2379255"/>
            <a:ext cx="5093198" cy="2736426"/>
          </a:xfrm>
          <a:prstGeom prst="rect">
            <a:avLst/>
          </a:prstGeom>
        </p:spPr>
      </p:pic>
    </p:spTree>
    <p:extLst>
      <p:ext uri="{BB962C8B-B14F-4D97-AF65-F5344CB8AC3E}">
        <p14:creationId xmlns:p14="http://schemas.microsoft.com/office/powerpoint/2010/main" val="29159622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User Testing Continued</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a:p>
            <a:endParaRPr lang="en-NZ" dirty="0"/>
          </a:p>
          <a:p>
            <a:endParaRPr lang="en-NZ" dirty="0"/>
          </a:p>
        </p:txBody>
      </p:sp>
      <p:sp>
        <p:nvSpPr>
          <p:cNvPr id="11" name="TextBox 10">
            <a:extLst>
              <a:ext uri="{FF2B5EF4-FFF2-40B4-BE49-F238E27FC236}">
                <a16:creationId xmlns:a16="http://schemas.microsoft.com/office/drawing/2014/main" id="{B2A8465F-3965-3416-894A-7272641420DC}"/>
              </a:ext>
            </a:extLst>
          </p:cNvPr>
          <p:cNvSpPr txBox="1"/>
          <p:nvPr/>
        </p:nvSpPr>
        <p:spPr>
          <a:xfrm>
            <a:off x="492322" y="1194880"/>
            <a:ext cx="5934505" cy="646331"/>
          </a:xfrm>
          <a:prstGeom prst="rect">
            <a:avLst/>
          </a:prstGeom>
          <a:noFill/>
        </p:spPr>
        <p:txBody>
          <a:bodyPr wrap="square">
            <a:spAutoFit/>
          </a:bodyPr>
          <a:lstStyle/>
          <a:p>
            <a:r>
              <a:rPr lang="en-NZ" sz="1800" dirty="0">
                <a:latin typeface="Aptos Display" panose="020B0004020202020204" pitchFamily="34" charset="0"/>
              </a:rPr>
              <a:t>Friend/Classmate</a:t>
            </a:r>
          </a:p>
          <a:p>
            <a:endParaRPr lang="en-NZ" sz="1800" dirty="0">
              <a:latin typeface="Aptos Display" panose="020B0004020202020204" pitchFamily="34" charset="0"/>
            </a:endParaRPr>
          </a:p>
        </p:txBody>
      </p:sp>
      <p:pic>
        <p:nvPicPr>
          <p:cNvPr id="13" name="Picture 12">
            <a:extLst>
              <a:ext uri="{FF2B5EF4-FFF2-40B4-BE49-F238E27FC236}">
                <a16:creationId xmlns:a16="http://schemas.microsoft.com/office/drawing/2014/main" id="{DBCD56D2-ADC8-B681-26CF-B790B419151F}"/>
              </a:ext>
            </a:extLst>
          </p:cNvPr>
          <p:cNvPicPr>
            <a:picLocks noChangeAspect="1"/>
          </p:cNvPicPr>
          <p:nvPr/>
        </p:nvPicPr>
        <p:blipFill>
          <a:blip r:embed="rId3"/>
          <a:stretch>
            <a:fillRect/>
          </a:stretch>
        </p:blipFill>
        <p:spPr>
          <a:xfrm>
            <a:off x="2747262" y="1078862"/>
            <a:ext cx="5602460" cy="1492887"/>
          </a:xfrm>
          <a:prstGeom prst="rect">
            <a:avLst/>
          </a:prstGeom>
        </p:spPr>
      </p:pic>
      <p:pic>
        <p:nvPicPr>
          <p:cNvPr id="5" name="Picture 4">
            <a:extLst>
              <a:ext uri="{FF2B5EF4-FFF2-40B4-BE49-F238E27FC236}">
                <a16:creationId xmlns:a16="http://schemas.microsoft.com/office/drawing/2014/main" id="{3AE4823C-FBF0-85D1-A45C-14EB888D04A2}"/>
              </a:ext>
            </a:extLst>
          </p:cNvPr>
          <p:cNvPicPr>
            <a:picLocks noChangeAspect="1"/>
          </p:cNvPicPr>
          <p:nvPr/>
        </p:nvPicPr>
        <p:blipFill>
          <a:blip r:embed="rId4"/>
          <a:stretch>
            <a:fillRect/>
          </a:stretch>
        </p:blipFill>
        <p:spPr>
          <a:xfrm>
            <a:off x="1516235" y="2924730"/>
            <a:ext cx="6848893" cy="2132589"/>
          </a:xfrm>
          <a:prstGeom prst="rect">
            <a:avLst/>
          </a:prstGeom>
        </p:spPr>
      </p:pic>
    </p:spTree>
    <p:extLst>
      <p:ext uri="{BB962C8B-B14F-4D97-AF65-F5344CB8AC3E}">
        <p14:creationId xmlns:p14="http://schemas.microsoft.com/office/powerpoint/2010/main" val="12504952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Git hub</a:t>
            </a:r>
            <a:endParaRPr lang="en-NZ" dirty="0"/>
          </a:p>
        </p:txBody>
      </p:sp>
      <p:pic>
        <p:nvPicPr>
          <p:cNvPr id="5" name="Picture 4">
            <a:extLst>
              <a:ext uri="{FF2B5EF4-FFF2-40B4-BE49-F238E27FC236}">
                <a16:creationId xmlns:a16="http://schemas.microsoft.com/office/drawing/2014/main" id="{D28A562B-AC60-0220-7E81-F14C162B6F03}"/>
              </a:ext>
            </a:extLst>
          </p:cNvPr>
          <p:cNvPicPr>
            <a:picLocks noChangeAspect="1"/>
          </p:cNvPicPr>
          <p:nvPr/>
        </p:nvPicPr>
        <p:blipFill>
          <a:blip r:embed="rId2"/>
          <a:stretch>
            <a:fillRect/>
          </a:stretch>
        </p:blipFill>
        <p:spPr>
          <a:xfrm>
            <a:off x="311700" y="1017725"/>
            <a:ext cx="5773011" cy="2775342"/>
          </a:xfrm>
          <a:prstGeom prst="rect">
            <a:avLst/>
          </a:prstGeom>
        </p:spPr>
      </p:pic>
      <p:pic>
        <p:nvPicPr>
          <p:cNvPr id="7" name="Picture 6">
            <a:extLst>
              <a:ext uri="{FF2B5EF4-FFF2-40B4-BE49-F238E27FC236}">
                <a16:creationId xmlns:a16="http://schemas.microsoft.com/office/drawing/2014/main" id="{153FCB74-6867-8900-02F7-A61A9CDFC3F8}"/>
              </a:ext>
            </a:extLst>
          </p:cNvPr>
          <p:cNvPicPr>
            <a:picLocks noChangeAspect="1"/>
          </p:cNvPicPr>
          <p:nvPr/>
        </p:nvPicPr>
        <p:blipFill>
          <a:blip r:embed="rId3"/>
          <a:stretch>
            <a:fillRect/>
          </a:stretch>
        </p:blipFill>
        <p:spPr>
          <a:xfrm>
            <a:off x="6666126" y="311474"/>
            <a:ext cx="2313455" cy="4800457"/>
          </a:xfrm>
          <a:prstGeom prst="rect">
            <a:avLst/>
          </a:prstGeom>
        </p:spPr>
      </p:pic>
      <p:pic>
        <p:nvPicPr>
          <p:cNvPr id="9" name="Picture 8">
            <a:extLst>
              <a:ext uri="{FF2B5EF4-FFF2-40B4-BE49-F238E27FC236}">
                <a16:creationId xmlns:a16="http://schemas.microsoft.com/office/drawing/2014/main" id="{1F1FDCAD-BABB-34A8-8B15-0C9BCD0439AA}"/>
              </a:ext>
            </a:extLst>
          </p:cNvPr>
          <p:cNvPicPr>
            <a:picLocks noChangeAspect="1"/>
          </p:cNvPicPr>
          <p:nvPr/>
        </p:nvPicPr>
        <p:blipFill>
          <a:blip r:embed="rId4"/>
          <a:stretch>
            <a:fillRect/>
          </a:stretch>
        </p:blipFill>
        <p:spPr>
          <a:xfrm>
            <a:off x="1635100" y="3858865"/>
            <a:ext cx="2507922" cy="1253066"/>
          </a:xfrm>
          <a:prstGeom prst="rect">
            <a:avLst/>
          </a:prstGeom>
        </p:spPr>
      </p:pic>
    </p:spTree>
    <p:extLst>
      <p:ext uri="{BB962C8B-B14F-4D97-AF65-F5344CB8AC3E}">
        <p14:creationId xmlns:p14="http://schemas.microsoft.com/office/powerpoint/2010/main" val="15754118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Git hub Commits history</a:t>
            </a:r>
            <a:endParaRPr lang="en-NZ" dirty="0"/>
          </a:p>
        </p:txBody>
      </p:sp>
      <p:pic>
        <p:nvPicPr>
          <p:cNvPr id="4" name="Picture 3">
            <a:extLst>
              <a:ext uri="{FF2B5EF4-FFF2-40B4-BE49-F238E27FC236}">
                <a16:creationId xmlns:a16="http://schemas.microsoft.com/office/drawing/2014/main" id="{EBB2E3CC-73B1-5B4A-171D-883147284AC1}"/>
              </a:ext>
            </a:extLst>
          </p:cNvPr>
          <p:cNvPicPr>
            <a:picLocks noChangeAspect="1"/>
          </p:cNvPicPr>
          <p:nvPr/>
        </p:nvPicPr>
        <p:blipFill>
          <a:blip r:embed="rId2"/>
          <a:stretch>
            <a:fillRect/>
          </a:stretch>
        </p:blipFill>
        <p:spPr>
          <a:xfrm>
            <a:off x="810990" y="1017725"/>
            <a:ext cx="6967054" cy="3994445"/>
          </a:xfrm>
          <a:prstGeom prst="rect">
            <a:avLst/>
          </a:prstGeom>
        </p:spPr>
      </p:pic>
    </p:spTree>
    <p:extLst>
      <p:ext uri="{BB962C8B-B14F-4D97-AF65-F5344CB8AC3E}">
        <p14:creationId xmlns:p14="http://schemas.microsoft.com/office/powerpoint/2010/main" val="9929548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endParaRPr i="1"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83500" y="2802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a:t>
            </a:r>
            <a:endParaRPr i="1" dirty="0"/>
          </a:p>
        </p:txBody>
      </p:sp>
      <p:pic>
        <p:nvPicPr>
          <p:cNvPr id="3" name="Picture 2">
            <a:extLst>
              <a:ext uri="{FF2B5EF4-FFF2-40B4-BE49-F238E27FC236}">
                <a16:creationId xmlns:a16="http://schemas.microsoft.com/office/drawing/2014/main" id="{F6A5469A-07F7-FF6E-5B74-E503B1C59AAF}"/>
              </a:ext>
            </a:extLst>
          </p:cNvPr>
          <p:cNvPicPr>
            <a:picLocks noChangeAspect="1"/>
          </p:cNvPicPr>
          <p:nvPr/>
        </p:nvPicPr>
        <p:blipFill>
          <a:blip r:embed="rId3"/>
          <a:stretch>
            <a:fillRect/>
          </a:stretch>
        </p:blipFill>
        <p:spPr>
          <a:xfrm>
            <a:off x="492341" y="949828"/>
            <a:ext cx="3650656" cy="2792596"/>
          </a:xfrm>
          <a:prstGeom prst="rect">
            <a:avLst/>
          </a:prstGeom>
        </p:spPr>
      </p:pic>
      <p:pic>
        <p:nvPicPr>
          <p:cNvPr id="4" name="Picture 3">
            <a:extLst>
              <a:ext uri="{FF2B5EF4-FFF2-40B4-BE49-F238E27FC236}">
                <a16:creationId xmlns:a16="http://schemas.microsoft.com/office/drawing/2014/main" id="{23EF5258-925F-F441-4CB5-CEC2838AEDFC}"/>
              </a:ext>
            </a:extLst>
          </p:cNvPr>
          <p:cNvPicPr>
            <a:picLocks noChangeAspect="1"/>
          </p:cNvPicPr>
          <p:nvPr/>
        </p:nvPicPr>
        <p:blipFill>
          <a:blip r:embed="rId4"/>
          <a:stretch>
            <a:fillRect/>
          </a:stretch>
        </p:blipFill>
        <p:spPr>
          <a:xfrm>
            <a:off x="4572000" y="513081"/>
            <a:ext cx="4079659" cy="3161445"/>
          </a:xfrm>
          <a:prstGeom prst="rect">
            <a:avLst/>
          </a:prstGeom>
        </p:spPr>
      </p:pic>
      <p:pic>
        <p:nvPicPr>
          <p:cNvPr id="6" name="Picture 5">
            <a:extLst>
              <a:ext uri="{FF2B5EF4-FFF2-40B4-BE49-F238E27FC236}">
                <a16:creationId xmlns:a16="http://schemas.microsoft.com/office/drawing/2014/main" id="{78961185-F224-FB6B-3A09-E277C92CC96E}"/>
              </a:ext>
            </a:extLst>
          </p:cNvPr>
          <p:cNvPicPr>
            <a:picLocks noChangeAspect="1"/>
          </p:cNvPicPr>
          <p:nvPr/>
        </p:nvPicPr>
        <p:blipFill>
          <a:blip r:embed="rId5"/>
          <a:stretch>
            <a:fillRect/>
          </a:stretch>
        </p:blipFill>
        <p:spPr>
          <a:xfrm>
            <a:off x="2781799" y="3853360"/>
            <a:ext cx="6103245" cy="1099990"/>
          </a:xfrm>
          <a:prstGeom prst="rect">
            <a:avLst/>
          </a:prstGeom>
        </p:spPr>
      </p:pic>
      <p:pic>
        <p:nvPicPr>
          <p:cNvPr id="8" name="Picture 7">
            <a:extLst>
              <a:ext uri="{FF2B5EF4-FFF2-40B4-BE49-F238E27FC236}">
                <a16:creationId xmlns:a16="http://schemas.microsoft.com/office/drawing/2014/main" id="{12C56E04-5A09-0BE2-4A36-E2643902A76B}"/>
              </a:ext>
            </a:extLst>
          </p:cNvPr>
          <p:cNvPicPr>
            <a:picLocks noChangeAspect="1"/>
          </p:cNvPicPr>
          <p:nvPr/>
        </p:nvPicPr>
        <p:blipFill>
          <a:blip r:embed="rId6"/>
          <a:stretch>
            <a:fillRect/>
          </a:stretch>
        </p:blipFill>
        <p:spPr>
          <a:xfrm>
            <a:off x="368100" y="3853360"/>
            <a:ext cx="2086266" cy="1219370"/>
          </a:xfrm>
          <a:prstGeom prst="rect">
            <a:avLst/>
          </a:prstGeom>
        </p:spPr>
      </p:pic>
    </p:spTree>
    <p:extLst>
      <p:ext uri="{BB962C8B-B14F-4D97-AF65-F5344CB8AC3E}">
        <p14:creationId xmlns:p14="http://schemas.microsoft.com/office/powerpoint/2010/main" val="996996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I Used prettier to format he code which made developing the code much easier. Prettier is an extension you can get on Visual Studio code.</a:t>
            </a:r>
            <a:endParaRPr i="1" dirty="0"/>
          </a:p>
        </p:txBody>
      </p:sp>
      <p:pic>
        <p:nvPicPr>
          <p:cNvPr id="4" name="Picture 3">
            <a:extLst>
              <a:ext uri="{FF2B5EF4-FFF2-40B4-BE49-F238E27FC236}">
                <a16:creationId xmlns:a16="http://schemas.microsoft.com/office/drawing/2014/main" id="{D62659C8-8DA3-ED76-E2CC-B259039BCCB7}"/>
              </a:ext>
            </a:extLst>
          </p:cNvPr>
          <p:cNvPicPr>
            <a:picLocks noChangeAspect="1"/>
          </p:cNvPicPr>
          <p:nvPr/>
        </p:nvPicPr>
        <p:blipFill>
          <a:blip r:embed="rId3"/>
          <a:stretch>
            <a:fillRect/>
          </a:stretch>
        </p:blipFill>
        <p:spPr>
          <a:xfrm>
            <a:off x="1310673" y="2072203"/>
            <a:ext cx="6839905" cy="2715004"/>
          </a:xfrm>
          <a:prstGeom prst="rect">
            <a:avLst/>
          </a:prstGeom>
        </p:spPr>
      </p:pic>
    </p:spTree>
    <p:extLst>
      <p:ext uri="{BB962C8B-B14F-4D97-AF65-F5344CB8AC3E}">
        <p14:creationId xmlns:p14="http://schemas.microsoft.com/office/powerpoint/2010/main" val="11581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3 Social Implication</a:t>
            </a:r>
          </a:p>
          <a:p>
            <a:pPr marL="114300" indent="0">
              <a:buNone/>
            </a:pPr>
            <a:r>
              <a:rPr lang="en-US" sz="2400" dirty="0">
                <a:solidFill>
                  <a:schemeClr val="tx1"/>
                </a:solidFill>
              </a:rPr>
              <a:t>Explain how you plan to address the implication</a:t>
            </a:r>
          </a:p>
          <a:p>
            <a:pPr marL="114300" indent="0">
              <a:buNone/>
            </a:pPr>
            <a:r>
              <a:rPr lang="en-US" sz="2400" dirty="0">
                <a:solidFill>
                  <a:schemeClr val="tx1"/>
                </a:solidFill>
                <a:latin typeface="Roboto" panose="02000000000000000000" pitchFamily="2" charset="0"/>
              </a:rPr>
              <a:t>So I </a:t>
            </a:r>
            <a:r>
              <a:rPr lang="en-US" sz="2400" i="0" dirty="0">
                <a:solidFill>
                  <a:schemeClr val="tx1"/>
                </a:solidFill>
                <a:effectLst/>
                <a:latin typeface="Roboto" panose="02000000000000000000" pitchFamily="2" charset="0"/>
              </a:rPr>
              <a:t>will work around this by making sure we use the </a:t>
            </a:r>
            <a:r>
              <a:rPr lang="en-US" sz="2400" i="0" dirty="0" err="1">
                <a:solidFill>
                  <a:schemeClr val="tx1"/>
                </a:solidFill>
                <a:effectLst/>
                <a:latin typeface="Roboto" panose="02000000000000000000" pitchFamily="2" charset="0"/>
              </a:rPr>
              <a:t>formel</a:t>
            </a:r>
            <a:r>
              <a:rPr lang="en-US" sz="2400" i="0" dirty="0">
                <a:solidFill>
                  <a:schemeClr val="tx1"/>
                </a:solidFill>
                <a:effectLst/>
                <a:latin typeface="Roboto" panose="02000000000000000000" pitchFamily="2" charset="0"/>
              </a:rPr>
              <a:t> language when we</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try to appeal to all target audience and try to use gender-neutral terms</a:t>
            </a:r>
            <a:br>
              <a:rPr lang="en-US" sz="2400" i="0" dirty="0">
                <a:solidFill>
                  <a:schemeClr val="tx1"/>
                </a:solidFill>
                <a:effectLst/>
                <a:latin typeface="Roboto" panose="02000000000000000000" pitchFamily="2" charset="0"/>
              </a:rPr>
            </a:br>
            <a:r>
              <a:rPr lang="en-US" sz="2400" i="0" dirty="0">
                <a:solidFill>
                  <a:schemeClr val="tx1"/>
                </a:solidFill>
                <a:effectLst/>
                <a:latin typeface="Roboto" panose="02000000000000000000" pitchFamily="2" charset="0"/>
              </a:rPr>
              <a:t>when it asks the user to enter some information for instance. </a:t>
            </a:r>
            <a:endParaRPr lang="en-US" sz="2400" dirty="0">
              <a:solidFill>
                <a:schemeClr val="tx1"/>
              </a:solidFill>
            </a:endParaRP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Tree>
    <p:extLst>
      <p:ext uri="{BB962C8B-B14F-4D97-AF65-F5344CB8AC3E}">
        <p14:creationId xmlns:p14="http://schemas.microsoft.com/office/powerpoint/2010/main" val="1602139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i="1" dirty="0"/>
          </a:p>
        </p:txBody>
      </p:sp>
      <p:pic>
        <p:nvPicPr>
          <p:cNvPr id="2" name="Picture 1">
            <a:extLst>
              <a:ext uri="{FF2B5EF4-FFF2-40B4-BE49-F238E27FC236}">
                <a16:creationId xmlns:a16="http://schemas.microsoft.com/office/drawing/2014/main" id="{047AAE6D-8BBC-90C8-2D62-D64BA1F56BFE}"/>
              </a:ext>
            </a:extLst>
          </p:cNvPr>
          <p:cNvPicPr>
            <a:picLocks noChangeAspect="1"/>
          </p:cNvPicPr>
          <p:nvPr/>
        </p:nvPicPr>
        <p:blipFill>
          <a:blip r:embed="rId3"/>
          <a:stretch>
            <a:fillRect/>
          </a:stretch>
        </p:blipFill>
        <p:spPr>
          <a:xfrm>
            <a:off x="311700" y="1022802"/>
            <a:ext cx="4199466" cy="3998546"/>
          </a:xfrm>
          <a:prstGeom prst="rect">
            <a:avLst/>
          </a:prstGeom>
        </p:spPr>
      </p:pic>
      <p:pic>
        <p:nvPicPr>
          <p:cNvPr id="4" name="Picture 3">
            <a:extLst>
              <a:ext uri="{FF2B5EF4-FFF2-40B4-BE49-F238E27FC236}">
                <a16:creationId xmlns:a16="http://schemas.microsoft.com/office/drawing/2014/main" id="{93C6C504-A655-981D-1326-323375273F5B}"/>
              </a:ext>
            </a:extLst>
          </p:cNvPr>
          <p:cNvPicPr>
            <a:picLocks noChangeAspect="1"/>
          </p:cNvPicPr>
          <p:nvPr/>
        </p:nvPicPr>
        <p:blipFill>
          <a:blip r:embed="rId4"/>
          <a:stretch>
            <a:fillRect/>
          </a:stretch>
        </p:blipFill>
        <p:spPr>
          <a:xfrm>
            <a:off x="5046132" y="1060887"/>
            <a:ext cx="3612445" cy="4022949"/>
          </a:xfrm>
          <a:prstGeom prst="rect">
            <a:avLst/>
          </a:prstGeom>
        </p:spPr>
      </p:pic>
    </p:spTree>
    <p:extLst>
      <p:ext uri="{BB962C8B-B14F-4D97-AF65-F5344CB8AC3E}">
        <p14:creationId xmlns:p14="http://schemas.microsoft.com/office/powerpoint/2010/main" val="2422592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i="1" dirty="0"/>
          </a:p>
        </p:txBody>
      </p:sp>
      <p:pic>
        <p:nvPicPr>
          <p:cNvPr id="4" name="Picture 3">
            <a:extLst>
              <a:ext uri="{FF2B5EF4-FFF2-40B4-BE49-F238E27FC236}">
                <a16:creationId xmlns:a16="http://schemas.microsoft.com/office/drawing/2014/main" id="{D49E6366-235A-3F79-22A6-22BEB42A5F26}"/>
              </a:ext>
            </a:extLst>
          </p:cNvPr>
          <p:cNvPicPr>
            <a:picLocks noChangeAspect="1"/>
          </p:cNvPicPr>
          <p:nvPr/>
        </p:nvPicPr>
        <p:blipFill>
          <a:blip r:embed="rId3"/>
          <a:stretch>
            <a:fillRect/>
          </a:stretch>
        </p:blipFill>
        <p:spPr>
          <a:xfrm>
            <a:off x="311700" y="973914"/>
            <a:ext cx="4881908" cy="2424042"/>
          </a:xfrm>
          <a:prstGeom prst="rect">
            <a:avLst/>
          </a:prstGeom>
        </p:spPr>
      </p:pic>
      <p:pic>
        <p:nvPicPr>
          <p:cNvPr id="6" name="Picture 5">
            <a:extLst>
              <a:ext uri="{FF2B5EF4-FFF2-40B4-BE49-F238E27FC236}">
                <a16:creationId xmlns:a16="http://schemas.microsoft.com/office/drawing/2014/main" id="{B634E25E-827B-95DB-7A6B-902D43A56B03}"/>
              </a:ext>
            </a:extLst>
          </p:cNvPr>
          <p:cNvPicPr>
            <a:picLocks noChangeAspect="1"/>
          </p:cNvPicPr>
          <p:nvPr/>
        </p:nvPicPr>
        <p:blipFill>
          <a:blip r:embed="rId4"/>
          <a:stretch>
            <a:fillRect/>
          </a:stretch>
        </p:blipFill>
        <p:spPr>
          <a:xfrm>
            <a:off x="5389189" y="1423487"/>
            <a:ext cx="3443111" cy="3197175"/>
          </a:xfrm>
          <a:prstGeom prst="rect">
            <a:avLst/>
          </a:prstGeom>
        </p:spPr>
      </p:pic>
    </p:spTree>
    <p:extLst>
      <p:ext uri="{BB962C8B-B14F-4D97-AF65-F5344CB8AC3E}">
        <p14:creationId xmlns:p14="http://schemas.microsoft.com/office/powerpoint/2010/main" val="32579154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87CD46D0-0DA9-8D0A-3AC6-2207EEEB140C}"/>
              </a:ext>
            </a:extLst>
          </p:cNvPr>
          <p:cNvPicPr>
            <a:picLocks noChangeAspect="1"/>
          </p:cNvPicPr>
          <p:nvPr/>
        </p:nvPicPr>
        <p:blipFill>
          <a:blip r:embed="rId3"/>
          <a:stretch>
            <a:fillRect/>
          </a:stretch>
        </p:blipFill>
        <p:spPr>
          <a:xfrm>
            <a:off x="311700" y="1017725"/>
            <a:ext cx="3471756" cy="3822116"/>
          </a:xfrm>
          <a:prstGeom prst="rect">
            <a:avLst/>
          </a:prstGeom>
        </p:spPr>
      </p:pic>
      <p:pic>
        <p:nvPicPr>
          <p:cNvPr id="5" name="Picture 4">
            <a:extLst>
              <a:ext uri="{FF2B5EF4-FFF2-40B4-BE49-F238E27FC236}">
                <a16:creationId xmlns:a16="http://schemas.microsoft.com/office/drawing/2014/main" id="{7EB787D9-9740-14B2-909D-1B6E62502D0A}"/>
              </a:ext>
            </a:extLst>
          </p:cNvPr>
          <p:cNvPicPr>
            <a:picLocks noChangeAspect="1"/>
          </p:cNvPicPr>
          <p:nvPr/>
        </p:nvPicPr>
        <p:blipFill>
          <a:blip r:embed="rId4"/>
          <a:stretch>
            <a:fillRect/>
          </a:stretch>
        </p:blipFill>
        <p:spPr>
          <a:xfrm>
            <a:off x="4572000" y="1017725"/>
            <a:ext cx="3458287" cy="3914152"/>
          </a:xfrm>
          <a:prstGeom prst="rect">
            <a:avLst/>
          </a:prstGeom>
        </p:spPr>
      </p:pic>
    </p:spTree>
    <p:extLst>
      <p:ext uri="{BB962C8B-B14F-4D97-AF65-F5344CB8AC3E}">
        <p14:creationId xmlns:p14="http://schemas.microsoft.com/office/powerpoint/2010/main" val="2882833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F584B823-B8B7-94A7-662D-A4D54E3B5838}"/>
              </a:ext>
            </a:extLst>
          </p:cNvPr>
          <p:cNvPicPr>
            <a:picLocks noChangeAspect="1"/>
          </p:cNvPicPr>
          <p:nvPr/>
        </p:nvPicPr>
        <p:blipFill>
          <a:blip r:embed="rId3"/>
          <a:stretch>
            <a:fillRect/>
          </a:stretch>
        </p:blipFill>
        <p:spPr>
          <a:xfrm>
            <a:off x="541867" y="1017725"/>
            <a:ext cx="2980567" cy="3879469"/>
          </a:xfrm>
          <a:prstGeom prst="rect">
            <a:avLst/>
          </a:prstGeom>
        </p:spPr>
      </p:pic>
      <p:pic>
        <p:nvPicPr>
          <p:cNvPr id="5" name="Picture 4">
            <a:extLst>
              <a:ext uri="{FF2B5EF4-FFF2-40B4-BE49-F238E27FC236}">
                <a16:creationId xmlns:a16="http://schemas.microsoft.com/office/drawing/2014/main" id="{007EE3C9-C0BD-7E0C-4AC2-5434A3C81BC8}"/>
              </a:ext>
            </a:extLst>
          </p:cNvPr>
          <p:cNvPicPr>
            <a:picLocks noChangeAspect="1"/>
          </p:cNvPicPr>
          <p:nvPr/>
        </p:nvPicPr>
        <p:blipFill>
          <a:blip r:embed="rId4"/>
          <a:stretch>
            <a:fillRect/>
          </a:stretch>
        </p:blipFill>
        <p:spPr>
          <a:xfrm>
            <a:off x="4556994" y="1144308"/>
            <a:ext cx="3635954" cy="3879470"/>
          </a:xfrm>
          <a:prstGeom prst="rect">
            <a:avLst/>
          </a:prstGeom>
        </p:spPr>
      </p:pic>
    </p:spTree>
    <p:extLst>
      <p:ext uri="{BB962C8B-B14F-4D97-AF65-F5344CB8AC3E}">
        <p14:creationId xmlns:p14="http://schemas.microsoft.com/office/powerpoint/2010/main" val="25699104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47ECE5E5-DFFE-39D2-B766-D314F4EEFCC6}"/>
              </a:ext>
            </a:extLst>
          </p:cNvPr>
          <p:cNvPicPr>
            <a:picLocks noChangeAspect="1"/>
          </p:cNvPicPr>
          <p:nvPr/>
        </p:nvPicPr>
        <p:blipFill>
          <a:blip r:embed="rId3"/>
          <a:stretch>
            <a:fillRect/>
          </a:stretch>
        </p:blipFill>
        <p:spPr>
          <a:xfrm>
            <a:off x="395112" y="1002610"/>
            <a:ext cx="3414979" cy="3695865"/>
          </a:xfrm>
          <a:prstGeom prst="rect">
            <a:avLst/>
          </a:prstGeom>
        </p:spPr>
      </p:pic>
      <p:pic>
        <p:nvPicPr>
          <p:cNvPr id="5" name="Picture 4">
            <a:extLst>
              <a:ext uri="{FF2B5EF4-FFF2-40B4-BE49-F238E27FC236}">
                <a16:creationId xmlns:a16="http://schemas.microsoft.com/office/drawing/2014/main" id="{FBCD1D8D-F6E7-A02C-CE88-E0C0515FF940}"/>
              </a:ext>
            </a:extLst>
          </p:cNvPr>
          <p:cNvPicPr>
            <a:picLocks noChangeAspect="1"/>
          </p:cNvPicPr>
          <p:nvPr/>
        </p:nvPicPr>
        <p:blipFill>
          <a:blip r:embed="rId4"/>
          <a:stretch>
            <a:fillRect/>
          </a:stretch>
        </p:blipFill>
        <p:spPr>
          <a:xfrm>
            <a:off x="4214355" y="1002610"/>
            <a:ext cx="4534533" cy="4001058"/>
          </a:xfrm>
          <a:prstGeom prst="rect">
            <a:avLst/>
          </a:prstGeom>
        </p:spPr>
      </p:pic>
    </p:spTree>
    <p:extLst>
      <p:ext uri="{BB962C8B-B14F-4D97-AF65-F5344CB8AC3E}">
        <p14:creationId xmlns:p14="http://schemas.microsoft.com/office/powerpoint/2010/main" val="14573844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5" name="Picture 4">
            <a:extLst>
              <a:ext uri="{FF2B5EF4-FFF2-40B4-BE49-F238E27FC236}">
                <a16:creationId xmlns:a16="http://schemas.microsoft.com/office/drawing/2014/main" id="{42F373F4-B1D0-40E7-2C18-8F8F3DA189DC}"/>
              </a:ext>
            </a:extLst>
          </p:cNvPr>
          <p:cNvPicPr>
            <a:picLocks noChangeAspect="1"/>
          </p:cNvPicPr>
          <p:nvPr/>
        </p:nvPicPr>
        <p:blipFill>
          <a:blip r:embed="rId3"/>
          <a:stretch>
            <a:fillRect/>
          </a:stretch>
        </p:blipFill>
        <p:spPr>
          <a:xfrm>
            <a:off x="311700" y="1289091"/>
            <a:ext cx="3705342" cy="3563435"/>
          </a:xfrm>
          <a:prstGeom prst="rect">
            <a:avLst/>
          </a:prstGeom>
        </p:spPr>
      </p:pic>
      <p:pic>
        <p:nvPicPr>
          <p:cNvPr id="7" name="Picture 6">
            <a:extLst>
              <a:ext uri="{FF2B5EF4-FFF2-40B4-BE49-F238E27FC236}">
                <a16:creationId xmlns:a16="http://schemas.microsoft.com/office/drawing/2014/main" id="{B126BCF0-500B-E189-68FA-FBEB638357A2}"/>
              </a:ext>
            </a:extLst>
          </p:cNvPr>
          <p:cNvPicPr>
            <a:picLocks noChangeAspect="1"/>
          </p:cNvPicPr>
          <p:nvPr/>
        </p:nvPicPr>
        <p:blipFill>
          <a:blip r:embed="rId4"/>
          <a:stretch>
            <a:fillRect/>
          </a:stretch>
        </p:blipFill>
        <p:spPr>
          <a:xfrm>
            <a:off x="4506071" y="1094094"/>
            <a:ext cx="4382112" cy="3953427"/>
          </a:xfrm>
          <a:prstGeom prst="rect">
            <a:avLst/>
          </a:prstGeom>
        </p:spPr>
      </p:pic>
    </p:spTree>
    <p:extLst>
      <p:ext uri="{BB962C8B-B14F-4D97-AF65-F5344CB8AC3E}">
        <p14:creationId xmlns:p14="http://schemas.microsoft.com/office/powerpoint/2010/main" val="9378833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D547997A-9B4E-1B4D-BB7F-81525EC5C0CF}"/>
              </a:ext>
            </a:extLst>
          </p:cNvPr>
          <p:cNvPicPr>
            <a:picLocks noChangeAspect="1"/>
          </p:cNvPicPr>
          <p:nvPr/>
        </p:nvPicPr>
        <p:blipFill>
          <a:blip r:embed="rId3"/>
          <a:stretch>
            <a:fillRect/>
          </a:stretch>
        </p:blipFill>
        <p:spPr>
          <a:xfrm>
            <a:off x="146755" y="1017725"/>
            <a:ext cx="3493139" cy="4094283"/>
          </a:xfrm>
          <a:prstGeom prst="rect">
            <a:avLst/>
          </a:prstGeom>
        </p:spPr>
      </p:pic>
      <p:pic>
        <p:nvPicPr>
          <p:cNvPr id="5" name="Picture 4">
            <a:extLst>
              <a:ext uri="{FF2B5EF4-FFF2-40B4-BE49-F238E27FC236}">
                <a16:creationId xmlns:a16="http://schemas.microsoft.com/office/drawing/2014/main" id="{58E6DF8D-8EEB-9A54-29A1-4B5AD7CFE56F}"/>
              </a:ext>
            </a:extLst>
          </p:cNvPr>
          <p:cNvPicPr>
            <a:picLocks noChangeAspect="1"/>
          </p:cNvPicPr>
          <p:nvPr/>
        </p:nvPicPr>
        <p:blipFill>
          <a:blip r:embed="rId4"/>
          <a:stretch>
            <a:fillRect/>
          </a:stretch>
        </p:blipFill>
        <p:spPr>
          <a:xfrm>
            <a:off x="3806713" y="1017725"/>
            <a:ext cx="5025587" cy="3705958"/>
          </a:xfrm>
          <a:prstGeom prst="rect">
            <a:avLst/>
          </a:prstGeom>
        </p:spPr>
      </p:pic>
    </p:spTree>
    <p:extLst>
      <p:ext uri="{BB962C8B-B14F-4D97-AF65-F5344CB8AC3E}">
        <p14:creationId xmlns:p14="http://schemas.microsoft.com/office/powerpoint/2010/main" val="984228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F1C657E7-787F-28C2-B2AE-F2E544D51683}"/>
              </a:ext>
            </a:extLst>
          </p:cNvPr>
          <p:cNvPicPr>
            <a:picLocks noChangeAspect="1"/>
          </p:cNvPicPr>
          <p:nvPr/>
        </p:nvPicPr>
        <p:blipFill>
          <a:blip r:embed="rId3"/>
          <a:stretch>
            <a:fillRect/>
          </a:stretch>
        </p:blipFill>
        <p:spPr>
          <a:xfrm>
            <a:off x="311700" y="1017725"/>
            <a:ext cx="4277322" cy="4001058"/>
          </a:xfrm>
          <a:prstGeom prst="rect">
            <a:avLst/>
          </a:prstGeom>
        </p:spPr>
      </p:pic>
      <p:pic>
        <p:nvPicPr>
          <p:cNvPr id="5" name="Picture 4">
            <a:extLst>
              <a:ext uri="{FF2B5EF4-FFF2-40B4-BE49-F238E27FC236}">
                <a16:creationId xmlns:a16="http://schemas.microsoft.com/office/drawing/2014/main" id="{657EF1DD-8C44-D26B-5843-22F250A07F7F}"/>
              </a:ext>
            </a:extLst>
          </p:cNvPr>
          <p:cNvPicPr>
            <a:picLocks noChangeAspect="1"/>
          </p:cNvPicPr>
          <p:nvPr/>
        </p:nvPicPr>
        <p:blipFill>
          <a:blip r:embed="rId4"/>
          <a:stretch>
            <a:fillRect/>
          </a:stretch>
        </p:blipFill>
        <p:spPr>
          <a:xfrm>
            <a:off x="4759186" y="1163049"/>
            <a:ext cx="4525006" cy="3381847"/>
          </a:xfrm>
          <a:prstGeom prst="rect">
            <a:avLst/>
          </a:prstGeom>
        </p:spPr>
      </p:pic>
    </p:spTree>
    <p:extLst>
      <p:ext uri="{BB962C8B-B14F-4D97-AF65-F5344CB8AC3E}">
        <p14:creationId xmlns:p14="http://schemas.microsoft.com/office/powerpoint/2010/main" val="182246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930E9116-756B-BAA8-8454-E99238C5AFB7}"/>
              </a:ext>
            </a:extLst>
          </p:cNvPr>
          <p:cNvPicPr>
            <a:picLocks noChangeAspect="1"/>
          </p:cNvPicPr>
          <p:nvPr/>
        </p:nvPicPr>
        <p:blipFill>
          <a:blip r:embed="rId3"/>
          <a:stretch>
            <a:fillRect/>
          </a:stretch>
        </p:blipFill>
        <p:spPr>
          <a:xfrm>
            <a:off x="101070" y="951915"/>
            <a:ext cx="5058481" cy="4191585"/>
          </a:xfrm>
          <a:prstGeom prst="rect">
            <a:avLst/>
          </a:prstGeom>
        </p:spPr>
      </p:pic>
      <p:pic>
        <p:nvPicPr>
          <p:cNvPr id="5" name="Picture 4">
            <a:extLst>
              <a:ext uri="{FF2B5EF4-FFF2-40B4-BE49-F238E27FC236}">
                <a16:creationId xmlns:a16="http://schemas.microsoft.com/office/drawing/2014/main" id="{ED2F064C-C60A-32DF-E5EE-B098BF62CE30}"/>
              </a:ext>
            </a:extLst>
          </p:cNvPr>
          <p:cNvPicPr>
            <a:picLocks noChangeAspect="1"/>
          </p:cNvPicPr>
          <p:nvPr/>
        </p:nvPicPr>
        <p:blipFill>
          <a:blip r:embed="rId4"/>
          <a:stretch>
            <a:fillRect/>
          </a:stretch>
        </p:blipFill>
        <p:spPr>
          <a:xfrm>
            <a:off x="5734756" y="834768"/>
            <a:ext cx="3097544" cy="3677163"/>
          </a:xfrm>
          <a:prstGeom prst="rect">
            <a:avLst/>
          </a:prstGeom>
        </p:spPr>
      </p:pic>
    </p:spTree>
    <p:extLst>
      <p:ext uri="{BB962C8B-B14F-4D97-AF65-F5344CB8AC3E}">
        <p14:creationId xmlns:p14="http://schemas.microsoft.com/office/powerpoint/2010/main" val="41035989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390CA145-C225-E177-144E-22268F5C3381}"/>
              </a:ext>
            </a:extLst>
          </p:cNvPr>
          <p:cNvPicPr>
            <a:picLocks noChangeAspect="1"/>
          </p:cNvPicPr>
          <p:nvPr/>
        </p:nvPicPr>
        <p:blipFill>
          <a:blip r:embed="rId3"/>
          <a:stretch>
            <a:fillRect/>
          </a:stretch>
        </p:blipFill>
        <p:spPr>
          <a:xfrm>
            <a:off x="418520" y="1119803"/>
            <a:ext cx="4153480" cy="3829584"/>
          </a:xfrm>
          <a:prstGeom prst="rect">
            <a:avLst/>
          </a:prstGeom>
        </p:spPr>
      </p:pic>
      <p:pic>
        <p:nvPicPr>
          <p:cNvPr id="5" name="Picture 4">
            <a:extLst>
              <a:ext uri="{FF2B5EF4-FFF2-40B4-BE49-F238E27FC236}">
                <a16:creationId xmlns:a16="http://schemas.microsoft.com/office/drawing/2014/main" id="{8841D40C-D6B9-B57C-582C-AA2E25E62CBA}"/>
              </a:ext>
            </a:extLst>
          </p:cNvPr>
          <p:cNvPicPr>
            <a:picLocks noChangeAspect="1"/>
          </p:cNvPicPr>
          <p:nvPr/>
        </p:nvPicPr>
        <p:blipFill>
          <a:blip r:embed="rId4"/>
          <a:stretch>
            <a:fillRect/>
          </a:stretch>
        </p:blipFill>
        <p:spPr>
          <a:xfrm>
            <a:off x="4723221" y="1017725"/>
            <a:ext cx="4258269" cy="3791479"/>
          </a:xfrm>
          <a:prstGeom prst="rect">
            <a:avLst/>
          </a:prstGeom>
        </p:spPr>
      </p:pic>
    </p:spTree>
    <p:extLst>
      <p:ext uri="{BB962C8B-B14F-4D97-AF65-F5344CB8AC3E}">
        <p14:creationId xmlns:p14="http://schemas.microsoft.com/office/powerpoint/2010/main" val="9807111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37ADEA3D-CBA0-F838-D5E6-48EBA01897AB}"/>
              </a:ext>
            </a:extLst>
          </p:cNvPr>
          <p:cNvPicPr>
            <a:picLocks noChangeAspect="1"/>
          </p:cNvPicPr>
          <p:nvPr/>
        </p:nvPicPr>
        <p:blipFill>
          <a:blip r:embed="rId3"/>
          <a:stretch>
            <a:fillRect/>
          </a:stretch>
        </p:blipFill>
        <p:spPr>
          <a:xfrm>
            <a:off x="496711" y="982996"/>
            <a:ext cx="3624611" cy="3972826"/>
          </a:xfrm>
          <a:prstGeom prst="rect">
            <a:avLst/>
          </a:prstGeom>
        </p:spPr>
      </p:pic>
      <p:pic>
        <p:nvPicPr>
          <p:cNvPr id="5" name="Picture 4">
            <a:extLst>
              <a:ext uri="{FF2B5EF4-FFF2-40B4-BE49-F238E27FC236}">
                <a16:creationId xmlns:a16="http://schemas.microsoft.com/office/drawing/2014/main" id="{B3704621-2A7A-4878-A020-412C190B616B}"/>
              </a:ext>
            </a:extLst>
          </p:cNvPr>
          <p:cNvPicPr>
            <a:picLocks noChangeAspect="1"/>
          </p:cNvPicPr>
          <p:nvPr/>
        </p:nvPicPr>
        <p:blipFill>
          <a:blip r:embed="rId4"/>
          <a:stretch>
            <a:fillRect/>
          </a:stretch>
        </p:blipFill>
        <p:spPr>
          <a:xfrm>
            <a:off x="4572000" y="1075613"/>
            <a:ext cx="3738959" cy="3880209"/>
          </a:xfrm>
          <a:prstGeom prst="rect">
            <a:avLst/>
          </a:prstGeom>
        </p:spPr>
      </p:pic>
    </p:spTree>
    <p:extLst>
      <p:ext uri="{BB962C8B-B14F-4D97-AF65-F5344CB8AC3E}">
        <p14:creationId xmlns:p14="http://schemas.microsoft.com/office/powerpoint/2010/main" val="11955946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19946761-7261-101F-7224-2FE69A00C37D}"/>
              </a:ext>
            </a:extLst>
          </p:cNvPr>
          <p:cNvPicPr>
            <a:picLocks noChangeAspect="1"/>
          </p:cNvPicPr>
          <p:nvPr/>
        </p:nvPicPr>
        <p:blipFill>
          <a:blip r:embed="rId3"/>
          <a:stretch>
            <a:fillRect/>
          </a:stretch>
        </p:blipFill>
        <p:spPr>
          <a:xfrm>
            <a:off x="311700" y="1017725"/>
            <a:ext cx="4601217" cy="4086795"/>
          </a:xfrm>
          <a:prstGeom prst="rect">
            <a:avLst/>
          </a:prstGeom>
        </p:spPr>
      </p:pic>
      <p:pic>
        <p:nvPicPr>
          <p:cNvPr id="5" name="Picture 4">
            <a:extLst>
              <a:ext uri="{FF2B5EF4-FFF2-40B4-BE49-F238E27FC236}">
                <a16:creationId xmlns:a16="http://schemas.microsoft.com/office/drawing/2014/main" id="{9FA880D3-0A6F-AACA-FCF3-654E3562A47D}"/>
              </a:ext>
            </a:extLst>
          </p:cNvPr>
          <p:cNvPicPr>
            <a:picLocks noChangeAspect="1"/>
          </p:cNvPicPr>
          <p:nvPr/>
        </p:nvPicPr>
        <p:blipFill>
          <a:blip r:embed="rId4"/>
          <a:stretch>
            <a:fillRect/>
          </a:stretch>
        </p:blipFill>
        <p:spPr>
          <a:xfrm>
            <a:off x="5251153" y="1157973"/>
            <a:ext cx="3242910" cy="3806298"/>
          </a:xfrm>
          <a:prstGeom prst="rect">
            <a:avLst/>
          </a:prstGeom>
        </p:spPr>
      </p:pic>
    </p:spTree>
    <p:extLst>
      <p:ext uri="{BB962C8B-B14F-4D97-AF65-F5344CB8AC3E}">
        <p14:creationId xmlns:p14="http://schemas.microsoft.com/office/powerpoint/2010/main" val="31154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3" name="Picture 2">
            <a:extLst>
              <a:ext uri="{FF2B5EF4-FFF2-40B4-BE49-F238E27FC236}">
                <a16:creationId xmlns:a16="http://schemas.microsoft.com/office/drawing/2014/main" id="{E5E6104C-B815-423F-3652-F54165EDE5E4}"/>
              </a:ext>
            </a:extLst>
          </p:cNvPr>
          <p:cNvPicPr>
            <a:picLocks noChangeAspect="1"/>
          </p:cNvPicPr>
          <p:nvPr/>
        </p:nvPicPr>
        <p:blipFill>
          <a:blip r:embed="rId3"/>
          <a:stretch>
            <a:fillRect/>
          </a:stretch>
        </p:blipFill>
        <p:spPr>
          <a:xfrm>
            <a:off x="1930400" y="1017725"/>
            <a:ext cx="5565423" cy="4017743"/>
          </a:xfrm>
          <a:prstGeom prst="rect">
            <a:avLst/>
          </a:prstGeom>
        </p:spPr>
      </p:pic>
    </p:spTree>
    <p:extLst>
      <p:ext uri="{BB962C8B-B14F-4D97-AF65-F5344CB8AC3E}">
        <p14:creationId xmlns:p14="http://schemas.microsoft.com/office/powerpoint/2010/main" val="31656072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pic>
        <p:nvPicPr>
          <p:cNvPr id="4" name="Picture 3">
            <a:extLst>
              <a:ext uri="{FF2B5EF4-FFF2-40B4-BE49-F238E27FC236}">
                <a16:creationId xmlns:a16="http://schemas.microsoft.com/office/drawing/2014/main" id="{479ED703-99C8-D0DC-448F-E2CF8995AD54}"/>
              </a:ext>
            </a:extLst>
          </p:cNvPr>
          <p:cNvPicPr>
            <a:picLocks noChangeAspect="1"/>
          </p:cNvPicPr>
          <p:nvPr/>
        </p:nvPicPr>
        <p:blipFill>
          <a:blip r:embed="rId3"/>
          <a:stretch>
            <a:fillRect/>
          </a:stretch>
        </p:blipFill>
        <p:spPr>
          <a:xfrm>
            <a:off x="564445" y="981743"/>
            <a:ext cx="5734755" cy="1672638"/>
          </a:xfrm>
          <a:prstGeom prst="rect">
            <a:avLst/>
          </a:prstGeom>
        </p:spPr>
      </p:pic>
      <p:pic>
        <p:nvPicPr>
          <p:cNvPr id="6" name="Picture 5">
            <a:extLst>
              <a:ext uri="{FF2B5EF4-FFF2-40B4-BE49-F238E27FC236}">
                <a16:creationId xmlns:a16="http://schemas.microsoft.com/office/drawing/2014/main" id="{D330CA34-5316-5A24-0136-174B45A07D2D}"/>
              </a:ext>
            </a:extLst>
          </p:cNvPr>
          <p:cNvPicPr>
            <a:picLocks noChangeAspect="1"/>
          </p:cNvPicPr>
          <p:nvPr/>
        </p:nvPicPr>
        <p:blipFill>
          <a:blip r:embed="rId4"/>
          <a:stretch>
            <a:fillRect/>
          </a:stretch>
        </p:blipFill>
        <p:spPr>
          <a:xfrm>
            <a:off x="5034844" y="1063141"/>
            <a:ext cx="3544711" cy="4080189"/>
          </a:xfrm>
          <a:prstGeom prst="rect">
            <a:avLst/>
          </a:prstGeom>
        </p:spPr>
      </p:pic>
    </p:spTree>
    <p:extLst>
      <p:ext uri="{BB962C8B-B14F-4D97-AF65-F5344CB8AC3E}">
        <p14:creationId xmlns:p14="http://schemas.microsoft.com/office/powerpoint/2010/main" val="25255488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1" y="288201"/>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chemeClr val="tx1"/>
                </a:solidFill>
              </a:rPr>
              <a:t>Discusses how the information from planning, testing and trialling of components assisted in the development of a high-quality outcome </a:t>
            </a:r>
            <a:r>
              <a:rPr lang="en" b="1" i="1" u="sng" dirty="0">
                <a:solidFill>
                  <a:schemeClr val="tx1"/>
                </a:solidFill>
              </a:rPr>
              <a:t>Planning</a:t>
            </a:r>
          </a:p>
          <a:p>
            <a:pPr marL="0" lvl="0" indent="0" algn="l" rtl="0">
              <a:spcBef>
                <a:spcPts val="0"/>
              </a:spcBef>
              <a:spcAft>
                <a:spcPts val="1600"/>
              </a:spcAft>
              <a:buNone/>
            </a:pP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554819"/>
          </a:xfrm>
          <a:prstGeom prst="rect">
            <a:avLst/>
          </a:prstGeom>
          <a:noFill/>
        </p:spPr>
        <p:txBody>
          <a:bodyPr wrap="square" rtlCol="0">
            <a:spAutoFit/>
          </a:bodyPr>
          <a:lstStyle/>
          <a:p>
            <a:r>
              <a:rPr lang="en-NZ" sz="1500"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Planning was made easy through the online application called Trello. Trello helps me plan each component by making different boards for each one. I decomposed the whole task in the Trello application which made the big project, to be seen in smaller portions(components) which allowed me to plan, create and complete the task. Then 1 by one I started making different boards for each component. Then in Trello for each component I put what need to have by looking at the criteria and after doing my code seeing what could be added to make it better. Each different board/component had three different sections To Do, Doing, and Done. For some I had also a Backlog for things that I would keep in mind for later. These lists helped me plan very well. And I could clearly see visually what stage I was at. It made the coding and documentations easy as I did not need to spend much time thinking what I was going to do each session. Overall the planning helped me a lot and made sure I did not miss anything, and making improvements was also made easy, so I could develop a high-quality digital outcome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chemeClr val="tx1"/>
                </a:solidFill>
              </a:rPr>
              <a:t>Discusses how the information from planning, testing and trialling of components assisted in the development of a high-quality outcome -</a:t>
            </a:r>
            <a:r>
              <a:rPr lang="en" b="1" i="1" u="sng" dirty="0">
                <a:solidFill>
                  <a:schemeClr val="tx1"/>
                </a:solidFill>
              </a:rPr>
              <a:t>Testing</a:t>
            </a:r>
            <a:endParaRPr u="sng" dirty="0">
              <a:solidFill>
                <a:schemeClr val="tx1"/>
              </a:solidFill>
            </a:endParaRPr>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2631490"/>
          </a:xfrm>
          <a:prstGeom prst="rect">
            <a:avLst/>
          </a:prstGeom>
          <a:noFill/>
        </p:spPr>
        <p:txBody>
          <a:bodyPr wrap="square" rtlCol="0">
            <a:spAutoFit/>
          </a:bodyPr>
          <a:lstStyle/>
          <a:p>
            <a:r>
              <a:rPr lang="en-US" sz="1500" dirty="0"/>
              <a:t>Testing was the next crucial step that helped me produce a high-quality outcome</a:t>
            </a:r>
          </a:p>
          <a:p>
            <a:r>
              <a:rPr lang="en-US" sz="1500" dirty="0"/>
              <a:t> result because I had to test the program frequently to make sure it followed to</a:t>
            </a:r>
          </a:p>
          <a:p>
            <a:r>
              <a:rPr lang="en-US" sz="1500" dirty="0"/>
              <a:t>the requirements, would help in completing the task's brief, and would not break easily if there was user input error. Each component</a:t>
            </a:r>
          </a:p>
          <a:p>
            <a:r>
              <a:rPr lang="en-US" sz="1500" dirty="0"/>
              <a:t>required to undergo testing to make sure it was performing to the highest standards that</a:t>
            </a:r>
          </a:p>
          <a:p>
            <a:r>
              <a:rPr lang="en-US" sz="1500" dirty="0"/>
              <a:t>would benefit the user as well as the business. It also needed to be capable of</a:t>
            </a:r>
          </a:p>
          <a:p>
            <a:r>
              <a:rPr lang="en-US" sz="1500" dirty="0"/>
              <a:t>get back from any mistakes the customer may have made when entering the details or</a:t>
            </a:r>
          </a:p>
          <a:p>
            <a:r>
              <a:rPr lang="en-US" sz="1500" dirty="0"/>
              <a:t>choices. When testing each component before integrating it into the main </a:t>
            </a:r>
            <a:r>
              <a:rPr lang="en-US" sz="1500" dirty="0" err="1"/>
              <a:t>programme</a:t>
            </a:r>
            <a:r>
              <a:rPr lang="en-US" sz="1500" dirty="0"/>
              <a:t>, I had to ensure that the </a:t>
            </a:r>
            <a:r>
              <a:rPr lang="en-US" sz="1500" dirty="0" err="1"/>
              <a:t>programme</a:t>
            </a:r>
            <a:r>
              <a:rPr lang="en-US" sz="1500" dirty="0"/>
              <a:t> could process the input and continue if the answer was valid or was on the boundaries, and that if the input was invalid, the </a:t>
            </a:r>
            <a:r>
              <a:rPr lang="en-US" sz="1500" dirty="0" err="1"/>
              <a:t>programme</a:t>
            </a:r>
            <a:r>
              <a:rPr lang="en-US" sz="1500" dirty="0"/>
              <a:t> could </a:t>
            </a:r>
            <a:r>
              <a:rPr lang="en-US" sz="1500" dirty="0" err="1"/>
              <a:t>recognise</a:t>
            </a:r>
            <a:r>
              <a:rPr lang="en-US" sz="1500" dirty="0"/>
              <a:t> the problem and give an error message stating what happened.</a:t>
            </a:r>
            <a:endParaRPr lang="en-NZ" sz="1500" dirty="0"/>
          </a:p>
        </p:txBody>
      </p:sp>
    </p:spTree>
    <p:extLst>
      <p:ext uri="{BB962C8B-B14F-4D97-AF65-F5344CB8AC3E}">
        <p14:creationId xmlns:p14="http://schemas.microsoft.com/office/powerpoint/2010/main" val="602085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 </a:t>
            </a:r>
            <a:r>
              <a:rPr lang="en" b="1" i="1" u="sng" dirty="0">
                <a:solidFill>
                  <a:schemeClr val="tx1"/>
                </a:solidFill>
              </a:rPr>
              <a:t>Trialing</a:t>
            </a:r>
            <a:endParaRPr u="sng" dirty="0">
              <a:solidFill>
                <a:schemeClr val="tx1"/>
              </a:solidFill>
            </a:endParaRPr>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093154"/>
          </a:xfrm>
          <a:prstGeom prst="rect">
            <a:avLst/>
          </a:prstGeom>
          <a:noFill/>
        </p:spPr>
        <p:txBody>
          <a:bodyPr wrap="square" rtlCol="0">
            <a:spAutoFit/>
          </a:bodyPr>
          <a:lstStyle/>
          <a:p>
            <a:r>
              <a:rPr lang="en-US" sz="1500" dirty="0"/>
              <a:t>The second crucial step that helped me create a high-quality product was trialing. I had to execute the programmed, seek comments from others, and confirm that the code was compliant with Pep8. I received input from my brother and friends so that I could improve my code, whether it was the actual code or changing the print statement to be more nice and polite, so that my code would improve and attain the high-quality output I was aiming for. I used Pep8 online to ensure that my code and comments were Pep8 compatible, which assisted me in improving my code even more. I could see how it appeared visually and whether it all ran well. With the testing and trailing of my brother and friends, I was able to make small adjustments which made my outcome better like small grammar mistakes and such. I was also able to gain opinions on how to ensure that my code could not be broken by careless errors, which helped to improve my code even more and make it easier to answer requests and more visually/aesthetically appealing. The pep8 assisted in making the code match conventional python coding rules, ensuring that everything was tidy and consistent and that the code was readable by anyone who needed to add further information or choices.</a:t>
            </a:r>
            <a:endParaRPr lang="en-NZ" sz="1500" dirty="0"/>
          </a:p>
        </p:txBody>
      </p:sp>
    </p:spTree>
    <p:extLst>
      <p:ext uri="{BB962C8B-B14F-4D97-AF65-F5344CB8AC3E}">
        <p14:creationId xmlns:p14="http://schemas.microsoft.com/office/powerpoint/2010/main" val="111325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a:t>
            </a:r>
          </a:p>
          <a:p>
            <a:pPr marL="114300" indent="0">
              <a:buNone/>
            </a:pPr>
            <a:r>
              <a:rPr lang="en-US" sz="2400" dirty="0">
                <a:solidFill>
                  <a:schemeClr val="tx1"/>
                </a:solidFill>
              </a:rPr>
              <a:t>Describe the implication</a:t>
            </a:r>
          </a:p>
          <a:p>
            <a:pPr marL="114300" indent="0">
              <a:lnSpc>
                <a:spcPct val="114999"/>
              </a:lnSpc>
              <a:buNone/>
            </a:pPr>
            <a:r>
              <a:rPr lang="en-US" sz="2400" dirty="0">
                <a:solidFill>
                  <a:schemeClr val="tx1"/>
                </a:solidFill>
              </a:rPr>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 Error Recovery</a:t>
            </a:r>
          </a:p>
          <a:p>
            <a:pPr marL="114300" indent="0">
              <a:buNone/>
            </a:pPr>
            <a:r>
              <a:rPr lang="en-US" sz="2400" dirty="0">
                <a:solidFill>
                  <a:schemeClr val="tx1"/>
                </a:solidFill>
              </a:rPr>
              <a:t>Explain why it needs to be considered</a:t>
            </a:r>
          </a:p>
          <a:p>
            <a:pPr marL="114300" indent="0">
              <a:lnSpc>
                <a:spcPct val="114999"/>
              </a:lnSpc>
              <a:buNone/>
            </a:pPr>
            <a:r>
              <a:rPr lang="en-US" sz="2400" dirty="0">
                <a:solidFill>
                  <a:schemeClr val="tx1"/>
                </a:solidFill>
              </a:rPr>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1- Error Recovery</a:t>
            </a:r>
          </a:p>
          <a:p>
            <a:pPr marL="114300" indent="0">
              <a:buNone/>
            </a:pPr>
            <a:r>
              <a:rPr lang="en-US" sz="2400" dirty="0">
                <a:solidFill>
                  <a:schemeClr val="tx1"/>
                </a:solidFill>
              </a:rPr>
              <a:t>Explain how you plan to address the implication</a:t>
            </a:r>
          </a:p>
          <a:p>
            <a:pPr marL="114300" indent="0">
              <a:lnSpc>
                <a:spcPct val="114999"/>
              </a:lnSpc>
              <a:buNone/>
            </a:pPr>
            <a:r>
              <a:rPr lang="en-US" sz="2400" dirty="0">
                <a:solidFill>
                  <a:schemeClr val="tx1"/>
                </a:solidFill>
              </a:rPr>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846057823"/>
              </p:ext>
            </p:extLst>
          </p:nvPr>
        </p:nvGraphicFramePr>
        <p:xfrm>
          <a:off x="155850" y="4053470"/>
          <a:ext cx="8832300" cy="85337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a:t>
                      </a:r>
                      <a:r>
                        <a:rPr lang="en-NZ" sz="1100" dirty="0" err="1"/>
                        <a:t>nicley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157343C-7F1D-BED9-1342-CB8BFC53339F}"/>
              </a:ext>
            </a:extLst>
          </p:cNvPr>
          <p:cNvPicPr>
            <a:picLocks noChangeAspect="1"/>
          </p:cNvPicPr>
          <p:nvPr/>
        </p:nvPicPr>
        <p:blipFill>
          <a:blip r:embed="rId3"/>
          <a:stretch>
            <a:fillRect/>
          </a:stretch>
        </p:blipFill>
        <p:spPr>
          <a:xfrm>
            <a:off x="132714" y="2060074"/>
            <a:ext cx="4715570" cy="1827740"/>
          </a:xfrm>
          <a:prstGeom prst="rect">
            <a:avLst/>
          </a:prstGeom>
        </p:spPr>
      </p:pic>
      <p:pic>
        <p:nvPicPr>
          <p:cNvPr id="7" name="Picture 6">
            <a:extLst>
              <a:ext uri="{FF2B5EF4-FFF2-40B4-BE49-F238E27FC236}">
                <a16:creationId xmlns:a16="http://schemas.microsoft.com/office/drawing/2014/main" id="{4B1311BB-02D1-7144-C15E-9924202F9869}"/>
              </a:ext>
            </a:extLst>
          </p:cNvPr>
          <p:cNvPicPr>
            <a:picLocks noChangeAspect="1"/>
          </p:cNvPicPr>
          <p:nvPr/>
        </p:nvPicPr>
        <p:blipFill>
          <a:blip r:embed="rId4"/>
          <a:stretch>
            <a:fillRect/>
          </a:stretch>
        </p:blipFill>
        <p:spPr>
          <a:xfrm>
            <a:off x="2523860" y="722746"/>
            <a:ext cx="2324424" cy="2029108"/>
          </a:xfrm>
          <a:prstGeom prst="rect">
            <a:avLst/>
          </a:prstGeom>
        </p:spPr>
      </p:pic>
      <p:pic>
        <p:nvPicPr>
          <p:cNvPr id="15" name="Picture 14">
            <a:extLst>
              <a:ext uri="{FF2B5EF4-FFF2-40B4-BE49-F238E27FC236}">
                <a16:creationId xmlns:a16="http://schemas.microsoft.com/office/drawing/2014/main" id="{E8870DE0-B849-9B36-184B-2724F0B7293E}"/>
              </a:ext>
            </a:extLst>
          </p:cNvPr>
          <p:cNvPicPr>
            <a:picLocks noChangeAspect="1"/>
          </p:cNvPicPr>
          <p:nvPr/>
        </p:nvPicPr>
        <p:blipFill>
          <a:blip r:embed="rId5"/>
          <a:stretch>
            <a:fillRect/>
          </a:stretch>
        </p:blipFill>
        <p:spPr>
          <a:xfrm>
            <a:off x="4848284" y="663345"/>
            <a:ext cx="3793082" cy="2069332"/>
          </a:xfrm>
          <a:prstGeom prst="rect">
            <a:avLst/>
          </a:prstGeom>
        </p:spPr>
      </p:pic>
      <p:pic>
        <p:nvPicPr>
          <p:cNvPr id="17" name="Picture 16">
            <a:extLst>
              <a:ext uri="{FF2B5EF4-FFF2-40B4-BE49-F238E27FC236}">
                <a16:creationId xmlns:a16="http://schemas.microsoft.com/office/drawing/2014/main" id="{B3395B83-92EF-3753-178D-2BE1928A9F25}"/>
              </a:ext>
            </a:extLst>
          </p:cNvPr>
          <p:cNvPicPr>
            <a:picLocks noChangeAspect="1"/>
          </p:cNvPicPr>
          <p:nvPr/>
        </p:nvPicPr>
        <p:blipFill>
          <a:blip r:embed="rId6"/>
          <a:stretch>
            <a:fillRect/>
          </a:stretch>
        </p:blipFill>
        <p:spPr>
          <a:xfrm>
            <a:off x="6216945" y="1737300"/>
            <a:ext cx="2852306" cy="1863856"/>
          </a:xfrm>
          <a:prstGeom prst="rect">
            <a:avLst/>
          </a:prstGeom>
        </p:spPr>
      </p:pic>
    </p:spTree>
    <p:extLst>
      <p:ext uri="{BB962C8B-B14F-4D97-AF65-F5344CB8AC3E}">
        <p14:creationId xmlns:p14="http://schemas.microsoft.com/office/powerpoint/2010/main" val="2294089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046623155"/>
              </p:ext>
            </p:extLst>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4BCF902A-8338-FCA8-2B09-B0D66C96F2F6}"/>
              </a:ext>
            </a:extLst>
          </p:cNvPr>
          <p:cNvPicPr>
            <a:picLocks noChangeAspect="1"/>
          </p:cNvPicPr>
          <p:nvPr/>
        </p:nvPicPr>
        <p:blipFill>
          <a:blip r:embed="rId3"/>
          <a:stretch>
            <a:fillRect/>
          </a:stretch>
        </p:blipFill>
        <p:spPr>
          <a:xfrm>
            <a:off x="6650771" y="983572"/>
            <a:ext cx="2181529" cy="1829055"/>
          </a:xfrm>
          <a:prstGeom prst="rect">
            <a:avLst/>
          </a:prstGeom>
        </p:spPr>
      </p:pic>
      <p:pic>
        <p:nvPicPr>
          <p:cNvPr id="11" name="Picture 10">
            <a:extLst>
              <a:ext uri="{FF2B5EF4-FFF2-40B4-BE49-F238E27FC236}">
                <a16:creationId xmlns:a16="http://schemas.microsoft.com/office/drawing/2014/main" id="{EAB3BEE1-2644-BAEA-4DAC-8E219D395AE4}"/>
              </a:ext>
            </a:extLst>
          </p:cNvPr>
          <p:cNvPicPr>
            <a:picLocks noChangeAspect="1"/>
          </p:cNvPicPr>
          <p:nvPr/>
        </p:nvPicPr>
        <p:blipFill>
          <a:blip r:embed="rId4"/>
          <a:stretch>
            <a:fillRect/>
          </a:stretch>
        </p:blipFill>
        <p:spPr>
          <a:xfrm>
            <a:off x="3736219" y="865939"/>
            <a:ext cx="2461381" cy="2387750"/>
          </a:xfrm>
          <a:prstGeom prst="rect">
            <a:avLst/>
          </a:prstGeom>
        </p:spPr>
      </p:pic>
      <p:pic>
        <p:nvPicPr>
          <p:cNvPr id="13" name="Picture 12">
            <a:extLst>
              <a:ext uri="{FF2B5EF4-FFF2-40B4-BE49-F238E27FC236}">
                <a16:creationId xmlns:a16="http://schemas.microsoft.com/office/drawing/2014/main" id="{6123A6AB-C7B5-7C1C-BE9B-E191DB65156C}"/>
              </a:ext>
            </a:extLst>
          </p:cNvPr>
          <p:cNvPicPr>
            <a:picLocks noChangeAspect="1"/>
          </p:cNvPicPr>
          <p:nvPr/>
        </p:nvPicPr>
        <p:blipFill>
          <a:blip r:embed="rId5"/>
          <a:stretch>
            <a:fillRect/>
          </a:stretch>
        </p:blipFill>
        <p:spPr>
          <a:xfrm>
            <a:off x="197526" y="1091211"/>
            <a:ext cx="3268164" cy="2010197"/>
          </a:xfrm>
          <a:prstGeom prst="rect">
            <a:avLst/>
          </a:prstGeom>
        </p:spPr>
      </p:pic>
    </p:spTree>
    <p:extLst>
      <p:ext uri="{BB962C8B-B14F-4D97-AF65-F5344CB8AC3E}">
        <p14:creationId xmlns:p14="http://schemas.microsoft.com/office/powerpoint/2010/main" val="3555274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(Trello screenshot)</a:t>
            </a:r>
            <a:endParaRPr dirty="0"/>
          </a:p>
        </p:txBody>
      </p:sp>
      <p:pic>
        <p:nvPicPr>
          <p:cNvPr id="5" name="Picture 4">
            <a:extLst>
              <a:ext uri="{FF2B5EF4-FFF2-40B4-BE49-F238E27FC236}">
                <a16:creationId xmlns:a16="http://schemas.microsoft.com/office/drawing/2014/main" id="{B1CB020A-EB2E-610D-0D25-8159DCBB0991}"/>
              </a:ext>
            </a:extLst>
          </p:cNvPr>
          <p:cNvPicPr>
            <a:picLocks noChangeAspect="1"/>
          </p:cNvPicPr>
          <p:nvPr/>
        </p:nvPicPr>
        <p:blipFill>
          <a:blip r:embed="rId3"/>
          <a:stretch>
            <a:fillRect/>
          </a:stretch>
        </p:blipFill>
        <p:spPr>
          <a:xfrm>
            <a:off x="53422" y="1542905"/>
            <a:ext cx="9072478" cy="2554961"/>
          </a:xfrm>
          <a:prstGeom prst="rect">
            <a:avLst/>
          </a:prstGeom>
        </p:spPr>
      </p:pic>
    </p:spTree>
    <p:extLst>
      <p:ext uri="{BB962C8B-B14F-4D97-AF65-F5344CB8AC3E}">
        <p14:creationId xmlns:p14="http://schemas.microsoft.com/office/powerpoint/2010/main" val="2242380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98300622"/>
              </p:ext>
            </p:extLst>
          </p:nvPr>
        </p:nvGraphicFramePr>
        <p:xfrm>
          <a:off x="155849" y="3318410"/>
          <a:ext cx="8832300" cy="149018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a:t>
                      </a:r>
                      <a:r>
                        <a:rPr lang="en-US" sz="1200" dirty="0" err="1"/>
                        <a:t>bss</a:t>
                      </a:r>
                      <a:endParaRPr lang="en-US" sz="1200" dirty="0"/>
                    </a:p>
                  </a:txBody>
                  <a:tcPr marL="91425" marR="91425" marT="91425" marB="91425"/>
                </a:tc>
                <a:tc>
                  <a:txBody>
                    <a:bodyPr/>
                    <a:lstStyle/>
                    <a:p>
                      <a:pPr marL="0" lvl="0" indent="0" algn="l" rtl="0">
                        <a:spcBef>
                          <a:spcPts val="0"/>
                        </a:spcBef>
                        <a:spcAft>
                          <a:spcPts val="0"/>
                        </a:spcAft>
                        <a:buNone/>
                      </a:pPr>
                      <a:r>
                        <a:rPr lang="en-US" sz="1100" dirty="0"/>
                        <a:t>Accepted Dan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Accepted </a:t>
                      </a:r>
                      <a:r>
                        <a:rPr lang="en-US" sz="1100" dirty="0" err="1"/>
                        <a:t>bsss</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2086F23-8FA7-B159-730E-F307CD5C708A}"/>
              </a:ext>
            </a:extLst>
          </p:cNvPr>
          <p:cNvPicPr>
            <a:picLocks noChangeAspect="1"/>
          </p:cNvPicPr>
          <p:nvPr/>
        </p:nvPicPr>
        <p:blipFill>
          <a:blip r:embed="rId3"/>
          <a:stretch>
            <a:fillRect/>
          </a:stretch>
        </p:blipFill>
        <p:spPr>
          <a:xfrm>
            <a:off x="561414" y="1279775"/>
            <a:ext cx="4010585" cy="2038635"/>
          </a:xfrm>
          <a:prstGeom prst="rect">
            <a:avLst/>
          </a:prstGeom>
        </p:spPr>
      </p:pic>
      <p:pic>
        <p:nvPicPr>
          <p:cNvPr id="5" name="Picture 4">
            <a:extLst>
              <a:ext uri="{FF2B5EF4-FFF2-40B4-BE49-F238E27FC236}">
                <a16:creationId xmlns:a16="http://schemas.microsoft.com/office/drawing/2014/main" id="{4263F4AA-431E-0B84-F26F-DB95B9D02311}"/>
              </a:ext>
            </a:extLst>
          </p:cNvPr>
          <p:cNvPicPr>
            <a:picLocks noChangeAspect="1"/>
          </p:cNvPicPr>
          <p:nvPr/>
        </p:nvPicPr>
        <p:blipFill>
          <a:blip r:embed="rId4"/>
          <a:stretch>
            <a:fillRect/>
          </a:stretch>
        </p:blipFill>
        <p:spPr>
          <a:xfrm>
            <a:off x="5206295" y="971327"/>
            <a:ext cx="3453774" cy="2189562"/>
          </a:xfrm>
          <a:prstGeom prst="rect">
            <a:avLst/>
          </a:prstGeom>
        </p:spPr>
      </p:pic>
    </p:spTree>
    <p:extLst>
      <p:ext uri="{BB962C8B-B14F-4D97-AF65-F5344CB8AC3E}">
        <p14:creationId xmlns:p14="http://schemas.microsoft.com/office/powerpoint/2010/main" val="145703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400" dirty="0">
                <a:solidFill>
                  <a:schemeClr val="tx1"/>
                </a:solidFill>
              </a:rPr>
              <a:t>Implication 2 -Privacy</a:t>
            </a:r>
          </a:p>
          <a:p>
            <a:pPr marL="114300" indent="0">
              <a:buNone/>
            </a:pPr>
            <a:r>
              <a:rPr lang="en-US" sz="2400" dirty="0">
                <a:solidFill>
                  <a:schemeClr val="tx1"/>
                </a:solidFill>
              </a:rPr>
              <a:t>Privacy refers to the ability to provide information about oneself to a limited set of people. This would be the bot </a:t>
            </a:r>
            <a:r>
              <a:rPr lang="en-US" sz="2400" dirty="0" err="1">
                <a:solidFill>
                  <a:schemeClr val="tx1"/>
                </a:solidFill>
              </a:rPr>
              <a:t>programme</a:t>
            </a:r>
            <a:r>
              <a:rPr lang="en-US" sz="2400" dirty="0">
                <a:solidFill>
                  <a:schemeClr val="tx1"/>
                </a:solidFill>
              </a:rPr>
              <a:t> which  cannot keep or disclose any information from options.</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(Trello screenshot)</a:t>
            </a:r>
            <a:endParaRPr dirty="0"/>
          </a:p>
        </p:txBody>
      </p:sp>
      <p:pic>
        <p:nvPicPr>
          <p:cNvPr id="3" name="Picture 2">
            <a:extLst>
              <a:ext uri="{FF2B5EF4-FFF2-40B4-BE49-F238E27FC236}">
                <a16:creationId xmlns:a16="http://schemas.microsoft.com/office/drawing/2014/main" id="{483CF65D-7004-48E9-EFC1-682BBA0AEFB6}"/>
              </a:ext>
            </a:extLst>
          </p:cNvPr>
          <p:cNvPicPr>
            <a:picLocks noChangeAspect="1"/>
          </p:cNvPicPr>
          <p:nvPr/>
        </p:nvPicPr>
        <p:blipFill>
          <a:blip r:embed="rId3"/>
          <a:stretch>
            <a:fillRect/>
          </a:stretch>
        </p:blipFill>
        <p:spPr>
          <a:xfrm>
            <a:off x="0" y="1573814"/>
            <a:ext cx="9182156" cy="1858008"/>
          </a:xfrm>
          <a:prstGeom prst="rect">
            <a:avLst/>
          </a:prstGeom>
        </p:spPr>
      </p:pic>
    </p:spTree>
    <p:extLst>
      <p:ext uri="{BB962C8B-B14F-4D97-AF65-F5344CB8AC3E}">
        <p14:creationId xmlns:p14="http://schemas.microsoft.com/office/powerpoint/2010/main" val="2064913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24214207"/>
              </p:ext>
            </p:extLst>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C480203-17D6-7B56-45E8-D77E431CC552}"/>
              </a:ext>
            </a:extLst>
          </p:cNvPr>
          <p:cNvPicPr>
            <a:picLocks noChangeAspect="1"/>
          </p:cNvPicPr>
          <p:nvPr/>
        </p:nvPicPr>
        <p:blipFill>
          <a:blip r:embed="rId3"/>
          <a:stretch>
            <a:fillRect/>
          </a:stretch>
        </p:blipFill>
        <p:spPr>
          <a:xfrm>
            <a:off x="311700" y="969751"/>
            <a:ext cx="2410161" cy="2057687"/>
          </a:xfrm>
          <a:prstGeom prst="rect">
            <a:avLst/>
          </a:prstGeom>
        </p:spPr>
      </p:pic>
      <p:pic>
        <p:nvPicPr>
          <p:cNvPr id="7" name="Picture 6">
            <a:extLst>
              <a:ext uri="{FF2B5EF4-FFF2-40B4-BE49-F238E27FC236}">
                <a16:creationId xmlns:a16="http://schemas.microsoft.com/office/drawing/2014/main" id="{4ADBA0D1-BB74-B0F5-3758-8F1B61C35139}"/>
              </a:ext>
            </a:extLst>
          </p:cNvPr>
          <p:cNvPicPr>
            <a:picLocks noChangeAspect="1"/>
          </p:cNvPicPr>
          <p:nvPr/>
        </p:nvPicPr>
        <p:blipFill>
          <a:blip r:embed="rId4"/>
          <a:stretch>
            <a:fillRect/>
          </a:stretch>
        </p:blipFill>
        <p:spPr>
          <a:xfrm>
            <a:off x="3747911" y="678780"/>
            <a:ext cx="4469984" cy="2491298"/>
          </a:xfrm>
          <a:prstGeom prst="rect">
            <a:avLst/>
          </a:prstGeom>
        </p:spPr>
      </p:pic>
    </p:spTree>
    <p:extLst>
      <p:ext uri="{BB962C8B-B14F-4D97-AF65-F5344CB8AC3E}">
        <p14:creationId xmlns:p14="http://schemas.microsoft.com/office/powerpoint/2010/main" val="2030079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(Trello screenshot)</a:t>
            </a:r>
            <a:endParaRPr dirty="0"/>
          </a:p>
        </p:txBody>
      </p:sp>
      <p:pic>
        <p:nvPicPr>
          <p:cNvPr id="4" name="Picture 3">
            <a:extLst>
              <a:ext uri="{FF2B5EF4-FFF2-40B4-BE49-F238E27FC236}">
                <a16:creationId xmlns:a16="http://schemas.microsoft.com/office/drawing/2014/main" id="{844E09E2-0845-0FEB-1DAF-777161D5E636}"/>
              </a:ext>
            </a:extLst>
          </p:cNvPr>
          <p:cNvPicPr>
            <a:picLocks noChangeAspect="1"/>
          </p:cNvPicPr>
          <p:nvPr/>
        </p:nvPicPr>
        <p:blipFill>
          <a:blip r:embed="rId3"/>
          <a:stretch>
            <a:fillRect/>
          </a:stretch>
        </p:blipFill>
        <p:spPr>
          <a:xfrm>
            <a:off x="0" y="1404103"/>
            <a:ext cx="9113895" cy="2287363"/>
          </a:xfrm>
          <a:prstGeom prst="rect">
            <a:avLst/>
          </a:prstGeom>
        </p:spPr>
      </p:pic>
    </p:spTree>
    <p:extLst>
      <p:ext uri="{BB962C8B-B14F-4D97-AF65-F5344CB8AC3E}">
        <p14:creationId xmlns:p14="http://schemas.microsoft.com/office/powerpoint/2010/main" val="2124090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4DFCDA0-8DC7-CDB9-B2B4-E5F4D483DF3A}"/>
              </a:ext>
            </a:extLst>
          </p:cNvPr>
          <p:cNvPicPr>
            <a:picLocks noChangeAspect="1"/>
          </p:cNvPicPr>
          <p:nvPr/>
        </p:nvPicPr>
        <p:blipFill>
          <a:blip r:embed="rId3"/>
          <a:stretch>
            <a:fillRect/>
          </a:stretch>
        </p:blipFill>
        <p:spPr>
          <a:xfrm>
            <a:off x="311700" y="947597"/>
            <a:ext cx="3315163" cy="1333686"/>
          </a:xfrm>
          <a:prstGeom prst="rect">
            <a:avLst/>
          </a:prstGeom>
        </p:spPr>
      </p:pic>
      <p:pic>
        <p:nvPicPr>
          <p:cNvPr id="6" name="Picture 5">
            <a:extLst>
              <a:ext uri="{FF2B5EF4-FFF2-40B4-BE49-F238E27FC236}">
                <a16:creationId xmlns:a16="http://schemas.microsoft.com/office/drawing/2014/main" id="{3199AE60-B503-2F99-ED29-9FB592C346E8}"/>
              </a:ext>
            </a:extLst>
          </p:cNvPr>
          <p:cNvPicPr>
            <a:picLocks noChangeAspect="1"/>
          </p:cNvPicPr>
          <p:nvPr/>
        </p:nvPicPr>
        <p:blipFill>
          <a:blip r:embed="rId4"/>
          <a:stretch>
            <a:fillRect/>
          </a:stretch>
        </p:blipFill>
        <p:spPr>
          <a:xfrm>
            <a:off x="6274931" y="652492"/>
            <a:ext cx="1959173" cy="2460454"/>
          </a:xfrm>
          <a:prstGeom prst="rect">
            <a:avLst/>
          </a:prstGeom>
        </p:spPr>
      </p:pic>
    </p:spTree>
    <p:extLst>
      <p:ext uri="{BB962C8B-B14F-4D97-AF65-F5344CB8AC3E}">
        <p14:creationId xmlns:p14="http://schemas.microsoft.com/office/powerpoint/2010/main" val="7869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523218328"/>
              </p:ext>
            </p:extLst>
          </p:nvPr>
        </p:nvGraphicFramePr>
        <p:xfrm>
          <a:off x="155850" y="4035086"/>
          <a:ext cx="8832300" cy="875698"/>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NZ" sz="1100" dirty="0"/>
                        <a:t>Everything printed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EBDACF97-413F-0306-2677-C7562D48A0CD}"/>
              </a:ext>
            </a:extLst>
          </p:cNvPr>
          <p:cNvPicPr>
            <a:picLocks noChangeAspect="1"/>
          </p:cNvPicPr>
          <p:nvPr/>
        </p:nvPicPr>
        <p:blipFill>
          <a:blip r:embed="rId3"/>
          <a:stretch>
            <a:fillRect/>
          </a:stretch>
        </p:blipFill>
        <p:spPr>
          <a:xfrm>
            <a:off x="155881" y="1038718"/>
            <a:ext cx="5366656" cy="2498065"/>
          </a:xfrm>
          <a:prstGeom prst="rect">
            <a:avLst/>
          </a:prstGeom>
        </p:spPr>
      </p:pic>
      <p:pic>
        <p:nvPicPr>
          <p:cNvPr id="7" name="Picture 6">
            <a:extLst>
              <a:ext uri="{FF2B5EF4-FFF2-40B4-BE49-F238E27FC236}">
                <a16:creationId xmlns:a16="http://schemas.microsoft.com/office/drawing/2014/main" id="{87CDFE02-0A59-39C6-9C50-25FD467CC3B6}"/>
              </a:ext>
            </a:extLst>
          </p:cNvPr>
          <p:cNvPicPr>
            <a:picLocks noChangeAspect="1"/>
          </p:cNvPicPr>
          <p:nvPr/>
        </p:nvPicPr>
        <p:blipFill>
          <a:blip r:embed="rId4"/>
          <a:stretch>
            <a:fillRect/>
          </a:stretch>
        </p:blipFill>
        <p:spPr>
          <a:xfrm>
            <a:off x="5522506" y="956786"/>
            <a:ext cx="3465613" cy="2165219"/>
          </a:xfrm>
          <a:prstGeom prst="rect">
            <a:avLst/>
          </a:prstGeom>
        </p:spPr>
      </p:pic>
    </p:spTree>
    <p:extLst>
      <p:ext uri="{BB962C8B-B14F-4D97-AF65-F5344CB8AC3E}">
        <p14:creationId xmlns:p14="http://schemas.microsoft.com/office/powerpoint/2010/main" val="2816670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v1(</a:t>
            </a:r>
            <a:r>
              <a:rPr lang="en" dirty="0"/>
              <a:t>(Trello screenshot)</a:t>
            </a:r>
            <a:endParaRPr dirty="0"/>
          </a:p>
        </p:txBody>
      </p:sp>
      <p:pic>
        <p:nvPicPr>
          <p:cNvPr id="6" name="Picture 5">
            <a:extLst>
              <a:ext uri="{FF2B5EF4-FFF2-40B4-BE49-F238E27FC236}">
                <a16:creationId xmlns:a16="http://schemas.microsoft.com/office/drawing/2014/main" id="{BD991EE2-755D-1B30-A0CE-217634123537}"/>
              </a:ext>
            </a:extLst>
          </p:cNvPr>
          <p:cNvPicPr>
            <a:picLocks noChangeAspect="1"/>
          </p:cNvPicPr>
          <p:nvPr/>
        </p:nvPicPr>
        <p:blipFill>
          <a:blip r:embed="rId3"/>
          <a:stretch>
            <a:fillRect/>
          </a:stretch>
        </p:blipFill>
        <p:spPr>
          <a:xfrm>
            <a:off x="-22578" y="1423560"/>
            <a:ext cx="9144000" cy="3244646"/>
          </a:xfrm>
          <a:prstGeom prst="rect">
            <a:avLst/>
          </a:prstGeom>
        </p:spPr>
      </p:pic>
    </p:spTree>
    <p:extLst>
      <p:ext uri="{BB962C8B-B14F-4D97-AF65-F5344CB8AC3E}">
        <p14:creationId xmlns:p14="http://schemas.microsoft.com/office/powerpoint/2010/main" val="241274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63487185"/>
              </p:ext>
            </p:extLst>
          </p:nvPr>
        </p:nvGraphicFramePr>
        <p:xfrm>
          <a:off x="101600" y="3335428"/>
          <a:ext cx="8886550" cy="1825461"/>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231456778</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Entered #</a:t>
                      </a:r>
                    </a:p>
                    <a:p>
                      <a:pPr marL="0" lvl="0" indent="0" algn="l" rtl="0">
                        <a:spcBef>
                          <a:spcPts val="0"/>
                        </a:spcBef>
                        <a:spcAft>
                          <a:spcPts val="0"/>
                        </a:spcAft>
                        <a:buNone/>
                      </a:pPr>
                      <a:r>
                        <a:rPr lang="en-US" sz="1200" dirty="0"/>
                        <a:t>Entered 23145678</a:t>
                      </a:r>
                    </a:p>
                  </a:txBody>
                  <a:tcPr marL="91425" marR="91425" marT="91425" marB="91425"/>
                </a:tc>
                <a:tc>
                  <a:txBody>
                    <a:bodyPr/>
                    <a:lstStyle/>
                    <a:p>
                      <a:pPr marL="0" lvl="0" indent="0" algn="l" rtl="0">
                        <a:spcBef>
                          <a:spcPts val="0"/>
                        </a:spcBef>
                        <a:spcAft>
                          <a:spcPts val="0"/>
                        </a:spcAft>
                        <a:buNone/>
                      </a:pPr>
                      <a:r>
                        <a:rPr lang="en-US" sz="1100" dirty="0"/>
                        <a:t>Prints 231456778</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NZ phone numbers have between 7 and 10 digits and asks for input again</a:t>
                      </a:r>
                    </a:p>
                    <a:p>
                      <a:pPr marL="0" lvl="0" indent="0" algn="l" rtl="0">
                        <a:spcBef>
                          <a:spcPts val="0"/>
                        </a:spcBef>
                        <a:spcAft>
                          <a:spcPts val="0"/>
                        </a:spcAft>
                        <a:buNone/>
                      </a:pPr>
                      <a:r>
                        <a:rPr lang="en-US" sz="1100" dirty="0"/>
                        <a:t>Prints Please enter a number and asks for input again</a:t>
                      </a:r>
                    </a:p>
                    <a:p>
                      <a:pPr marL="0" lvl="0" indent="0" algn="l" rtl="0">
                        <a:spcBef>
                          <a:spcPts val="0"/>
                        </a:spcBef>
                        <a:spcAft>
                          <a:spcPts val="0"/>
                        </a:spcAft>
                        <a:buNone/>
                      </a:pPr>
                      <a:r>
                        <a:rPr lang="en-US" sz="1100" dirty="0"/>
                        <a:t>Printed 23145678</a:t>
                      </a:r>
                    </a:p>
                  </a:txBody>
                  <a:tcPr marL="91425" marR="91425" marT="91425" marB="91425"/>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4069EE16-015F-4ABE-DAC0-907F1A23A891}"/>
              </a:ext>
            </a:extLst>
          </p:cNvPr>
          <p:cNvPicPr>
            <a:picLocks noChangeAspect="1"/>
          </p:cNvPicPr>
          <p:nvPr/>
        </p:nvPicPr>
        <p:blipFill>
          <a:blip r:embed="rId3"/>
          <a:stretch>
            <a:fillRect/>
          </a:stretch>
        </p:blipFill>
        <p:spPr>
          <a:xfrm>
            <a:off x="365814" y="895341"/>
            <a:ext cx="3675608" cy="2783149"/>
          </a:xfrm>
          <a:prstGeom prst="rect">
            <a:avLst/>
          </a:prstGeom>
        </p:spPr>
      </p:pic>
      <p:pic>
        <p:nvPicPr>
          <p:cNvPr id="9" name="Picture 8">
            <a:extLst>
              <a:ext uri="{FF2B5EF4-FFF2-40B4-BE49-F238E27FC236}">
                <a16:creationId xmlns:a16="http://schemas.microsoft.com/office/drawing/2014/main" id="{E08FF2E1-AD6E-A229-076D-C8A09AEFE71F}"/>
              </a:ext>
            </a:extLst>
          </p:cNvPr>
          <p:cNvPicPr>
            <a:picLocks noChangeAspect="1"/>
          </p:cNvPicPr>
          <p:nvPr/>
        </p:nvPicPr>
        <p:blipFill>
          <a:blip r:embed="rId4"/>
          <a:stretch>
            <a:fillRect/>
          </a:stretch>
        </p:blipFill>
        <p:spPr>
          <a:xfrm>
            <a:off x="4572000" y="520735"/>
            <a:ext cx="4344648" cy="2487661"/>
          </a:xfrm>
          <a:prstGeom prst="rect">
            <a:avLst/>
          </a:prstGeom>
        </p:spPr>
      </p:pic>
    </p:spTree>
    <p:extLst>
      <p:ext uri="{BB962C8B-B14F-4D97-AF65-F5344CB8AC3E}">
        <p14:creationId xmlns:p14="http://schemas.microsoft.com/office/powerpoint/2010/main" val="4285199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 Phone Number Validator – v2(</a:t>
            </a:r>
            <a:r>
              <a:rPr lang="en" dirty="0"/>
              <a:t>(Trello screenshot)</a:t>
            </a:r>
            <a:endParaRPr dirty="0"/>
          </a:p>
        </p:txBody>
      </p:sp>
      <p:pic>
        <p:nvPicPr>
          <p:cNvPr id="3" name="Picture 2">
            <a:extLst>
              <a:ext uri="{FF2B5EF4-FFF2-40B4-BE49-F238E27FC236}">
                <a16:creationId xmlns:a16="http://schemas.microsoft.com/office/drawing/2014/main" id="{4DB350ED-2254-F41C-40E8-AECD1549F510}"/>
              </a:ext>
            </a:extLst>
          </p:cNvPr>
          <p:cNvPicPr>
            <a:picLocks noChangeAspect="1"/>
          </p:cNvPicPr>
          <p:nvPr/>
        </p:nvPicPr>
        <p:blipFill>
          <a:blip r:embed="rId3"/>
          <a:stretch>
            <a:fillRect/>
          </a:stretch>
        </p:blipFill>
        <p:spPr>
          <a:xfrm>
            <a:off x="0" y="1481103"/>
            <a:ext cx="9144000" cy="2858627"/>
          </a:xfrm>
          <a:prstGeom prst="rect">
            <a:avLst/>
          </a:prstGeom>
        </p:spPr>
      </p:pic>
    </p:spTree>
    <p:extLst>
      <p:ext uri="{BB962C8B-B14F-4D97-AF65-F5344CB8AC3E}">
        <p14:creationId xmlns:p14="http://schemas.microsoft.com/office/powerpoint/2010/main" val="2056260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 code (</a:t>
            </a:r>
            <a:r>
              <a:rPr lang="en" dirty="0"/>
              <a:t>(?and screenshot)</a:t>
            </a:r>
            <a:endParaRPr dirty="0"/>
          </a:p>
        </p:txBody>
      </p:sp>
      <p:pic>
        <p:nvPicPr>
          <p:cNvPr id="3" name="Picture 2">
            <a:extLst>
              <a:ext uri="{FF2B5EF4-FFF2-40B4-BE49-F238E27FC236}">
                <a16:creationId xmlns:a16="http://schemas.microsoft.com/office/drawing/2014/main" id="{1A66F2AC-7416-D7B5-9E93-6A68085BEB26}"/>
              </a:ext>
            </a:extLst>
          </p:cNvPr>
          <p:cNvPicPr>
            <a:picLocks noChangeAspect="1"/>
          </p:cNvPicPr>
          <p:nvPr/>
        </p:nvPicPr>
        <p:blipFill>
          <a:blip r:embed="rId3"/>
          <a:stretch>
            <a:fillRect/>
          </a:stretch>
        </p:blipFill>
        <p:spPr>
          <a:xfrm>
            <a:off x="3460207" y="585923"/>
            <a:ext cx="4470358" cy="3138079"/>
          </a:xfrm>
          <a:prstGeom prst="rect">
            <a:avLst/>
          </a:prstGeom>
        </p:spPr>
      </p:pic>
      <p:pic>
        <p:nvPicPr>
          <p:cNvPr id="5" name="Picture 4">
            <a:extLst>
              <a:ext uri="{FF2B5EF4-FFF2-40B4-BE49-F238E27FC236}">
                <a16:creationId xmlns:a16="http://schemas.microsoft.com/office/drawing/2014/main" id="{365A40A6-6313-F63F-983C-D3BAE53452B0}"/>
              </a:ext>
            </a:extLst>
          </p:cNvPr>
          <p:cNvPicPr>
            <a:picLocks noChangeAspect="1"/>
          </p:cNvPicPr>
          <p:nvPr/>
        </p:nvPicPr>
        <p:blipFill>
          <a:blip r:embed="rId4"/>
          <a:stretch>
            <a:fillRect/>
          </a:stretch>
        </p:blipFill>
        <p:spPr>
          <a:xfrm>
            <a:off x="5294978" y="3274789"/>
            <a:ext cx="3397217" cy="1725754"/>
          </a:xfrm>
          <a:prstGeom prst="rect">
            <a:avLst/>
          </a:prstGeom>
        </p:spPr>
      </p:pic>
      <p:pic>
        <p:nvPicPr>
          <p:cNvPr id="8" name="Picture 7">
            <a:extLst>
              <a:ext uri="{FF2B5EF4-FFF2-40B4-BE49-F238E27FC236}">
                <a16:creationId xmlns:a16="http://schemas.microsoft.com/office/drawing/2014/main" id="{764C67AE-F5D1-8087-2DC3-D1C400F05F55}"/>
              </a:ext>
            </a:extLst>
          </p:cNvPr>
          <p:cNvPicPr>
            <a:picLocks noChangeAspect="1"/>
          </p:cNvPicPr>
          <p:nvPr/>
        </p:nvPicPr>
        <p:blipFill>
          <a:blip r:embed="rId5"/>
          <a:stretch>
            <a:fillRect/>
          </a:stretch>
        </p:blipFill>
        <p:spPr>
          <a:xfrm>
            <a:off x="66316" y="1749194"/>
            <a:ext cx="3667335" cy="2213205"/>
          </a:xfrm>
          <a:prstGeom prst="rect">
            <a:avLst/>
          </a:prstGeom>
        </p:spPr>
      </p:pic>
    </p:spTree>
    <p:extLst>
      <p:ext uri="{BB962C8B-B14F-4D97-AF65-F5344CB8AC3E}">
        <p14:creationId xmlns:p14="http://schemas.microsoft.com/office/powerpoint/2010/main" val="1325348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12 Phone Number Validator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204832178"/>
              </p:ext>
            </p:extLst>
          </p:nvPr>
        </p:nvGraphicFramePr>
        <p:xfrm>
          <a:off x="101600" y="3933739"/>
          <a:ext cx="8886550" cy="875698"/>
        </p:xfrm>
        <a:graphic>
          <a:graphicData uri="http://schemas.openxmlformats.org/drawingml/2006/table">
            <a:tbl>
              <a:tblPr>
                <a:noFill/>
                <a:tableStyleId>{E1099E06-0E6B-448D-9D27-60429F06E6F4}</a:tableStyleId>
              </a:tblPr>
              <a:tblGrid>
                <a:gridCol w="3917244">
                  <a:extLst>
                    <a:ext uri="{9D8B030D-6E8A-4147-A177-3AD203B41FA5}">
                      <a16:colId xmlns:a16="http://schemas.microsoft.com/office/drawing/2014/main" val="20000"/>
                    </a:ext>
                  </a:extLst>
                </a:gridCol>
                <a:gridCol w="4969306">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400" b="1" dirty="0"/>
                        <a:t>Test Case</a:t>
                      </a:r>
                      <a:endParaRPr sz="1400" b="1" dirty="0"/>
                    </a:p>
                  </a:txBody>
                  <a:tcPr marL="91425" marR="91425" marT="91425" marB="91425">
                    <a:solidFill>
                      <a:srgbClr val="CCCCCC"/>
                    </a:solidFill>
                  </a:tcPr>
                </a:tc>
                <a:tc>
                  <a:txBody>
                    <a:bodyPr/>
                    <a:lstStyle/>
                    <a:p>
                      <a:pPr marL="0" lvl="0" indent="0" algn="l" rtl="0">
                        <a:spcBef>
                          <a:spcPts val="0"/>
                        </a:spcBef>
                        <a:spcAft>
                          <a:spcPts val="0"/>
                        </a:spcAft>
                        <a:buNone/>
                      </a:pPr>
                      <a:r>
                        <a:rPr lang="en" sz="1400" b="1" dirty="0"/>
                        <a:t>Expected Values</a:t>
                      </a:r>
                      <a:endParaRPr sz="14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US" sz="1100" dirty="0"/>
                        <a:t>Full program worked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61E9221D-07A8-2D6F-9CDC-84EA250644BC}"/>
              </a:ext>
            </a:extLst>
          </p:cNvPr>
          <p:cNvPicPr>
            <a:picLocks noChangeAspect="1"/>
          </p:cNvPicPr>
          <p:nvPr/>
        </p:nvPicPr>
        <p:blipFill>
          <a:blip r:embed="rId3"/>
          <a:stretch>
            <a:fillRect/>
          </a:stretch>
        </p:blipFill>
        <p:spPr>
          <a:xfrm>
            <a:off x="101600" y="889808"/>
            <a:ext cx="4694742" cy="2234592"/>
          </a:xfrm>
          <a:prstGeom prst="rect">
            <a:avLst/>
          </a:prstGeom>
        </p:spPr>
      </p:pic>
      <p:pic>
        <p:nvPicPr>
          <p:cNvPr id="7" name="Picture 6">
            <a:extLst>
              <a:ext uri="{FF2B5EF4-FFF2-40B4-BE49-F238E27FC236}">
                <a16:creationId xmlns:a16="http://schemas.microsoft.com/office/drawing/2014/main" id="{8CA13273-FB8C-6E57-6F05-FC196F6BE131}"/>
              </a:ext>
            </a:extLst>
          </p:cNvPr>
          <p:cNvPicPr>
            <a:picLocks noChangeAspect="1"/>
          </p:cNvPicPr>
          <p:nvPr/>
        </p:nvPicPr>
        <p:blipFill>
          <a:blip r:embed="rId4"/>
          <a:stretch>
            <a:fillRect/>
          </a:stretch>
        </p:blipFill>
        <p:spPr>
          <a:xfrm>
            <a:off x="4796342" y="889807"/>
            <a:ext cx="4035958" cy="2255091"/>
          </a:xfrm>
          <a:prstGeom prst="rect">
            <a:avLst/>
          </a:prstGeom>
        </p:spPr>
      </p:pic>
    </p:spTree>
    <p:extLst>
      <p:ext uri="{BB962C8B-B14F-4D97-AF65-F5344CB8AC3E}">
        <p14:creationId xmlns:p14="http://schemas.microsoft.com/office/powerpoint/2010/main" val="190718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sz="2000" dirty="0">
                <a:solidFill>
                  <a:schemeClr val="tx1"/>
                </a:solidFill>
              </a:rPr>
              <a:t>Implication 2</a:t>
            </a:r>
          </a:p>
          <a:p>
            <a:pPr marL="114300" indent="0">
              <a:buNone/>
            </a:pPr>
            <a:r>
              <a:rPr lang="en-US" sz="2000" dirty="0">
                <a:solidFill>
                  <a:schemeClr val="tx1"/>
                </a:solidFill>
              </a:rPr>
              <a:t>Explain why it needs to be considered</a:t>
            </a:r>
          </a:p>
          <a:p>
            <a:pPr marL="114300" indent="0">
              <a:buNone/>
            </a:pPr>
            <a:r>
              <a:rPr lang="en-US" sz="2000" i="0" dirty="0">
                <a:solidFill>
                  <a:schemeClr val="tx1"/>
                </a:solidFill>
                <a:effectLst/>
                <a:latin typeface="Roboto" panose="02000000000000000000" pitchFamily="2" charset="0"/>
              </a:rPr>
              <a:t>Privacy, is the right of a person to be free from interference</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know their personal information. It is important that this information is not</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stored without permission or shared with the public as information that individuals</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can use to track you, send phishing, etc. It is also stated in the privacy law that</a:t>
            </a:r>
            <a:br>
              <a:rPr lang="en-US" sz="2000" i="0" dirty="0">
                <a:solidFill>
                  <a:schemeClr val="tx1"/>
                </a:solidFill>
                <a:effectLst/>
                <a:latin typeface="Roboto" panose="02000000000000000000" pitchFamily="2" charset="0"/>
              </a:rPr>
            </a:br>
            <a:r>
              <a:rPr lang="en-US" sz="2000" i="0" dirty="0">
                <a:solidFill>
                  <a:schemeClr val="tx1"/>
                </a:solidFill>
                <a:effectLst/>
                <a:latin typeface="Roboto" panose="02000000000000000000" pitchFamily="2" charset="0"/>
              </a:rPr>
              <a:t>You may not share or store personal information without permission. </a:t>
            </a:r>
            <a:endParaRPr lang="en-US" sz="2000" dirty="0">
              <a:solidFill>
                <a:schemeClr val="tx1"/>
              </a:solidFill>
            </a:endParaRP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292174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C4EB1F19-D5AA-A334-B575-11211E060957}"/>
              </a:ext>
            </a:extLst>
          </p:cNvPr>
          <p:cNvPicPr>
            <a:picLocks noChangeAspect="1"/>
          </p:cNvPicPr>
          <p:nvPr/>
        </p:nvPicPr>
        <p:blipFill>
          <a:blip r:embed="rId3"/>
          <a:stretch>
            <a:fillRect/>
          </a:stretch>
        </p:blipFill>
        <p:spPr>
          <a:xfrm>
            <a:off x="385178" y="1017725"/>
            <a:ext cx="8373644" cy="3801005"/>
          </a:xfrm>
          <a:prstGeom prst="rect">
            <a:avLst/>
          </a:prstGeom>
        </p:spPr>
      </p:pic>
    </p:spTree>
    <p:extLst>
      <p:ext uri="{BB962C8B-B14F-4D97-AF65-F5344CB8AC3E}">
        <p14:creationId xmlns:p14="http://schemas.microsoft.com/office/powerpoint/2010/main" val="4081400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a:t>
            </a:r>
            <a:endParaRPr dirty="0"/>
          </a:p>
        </p:txBody>
      </p:sp>
      <p:sp>
        <p:nvSpPr>
          <p:cNvPr id="3" name="Text Placeholder 2">
            <a:extLst>
              <a:ext uri="{FF2B5EF4-FFF2-40B4-BE49-F238E27FC236}">
                <a16:creationId xmlns:a16="http://schemas.microsoft.com/office/drawing/2014/main" id="{CB437796-851B-DFC4-9979-AABC15CD8781}"/>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01FF9D15-8E6B-0B4F-D556-5C5B3F84FB07}"/>
              </a:ext>
            </a:extLst>
          </p:cNvPr>
          <p:cNvPicPr>
            <a:picLocks noChangeAspect="1"/>
          </p:cNvPicPr>
          <p:nvPr/>
        </p:nvPicPr>
        <p:blipFill>
          <a:blip r:embed="rId3"/>
          <a:stretch>
            <a:fillRect/>
          </a:stretch>
        </p:blipFill>
        <p:spPr>
          <a:xfrm>
            <a:off x="207032" y="1148923"/>
            <a:ext cx="8278380" cy="3419952"/>
          </a:xfrm>
          <a:prstGeom prst="rect">
            <a:avLst/>
          </a:prstGeom>
        </p:spPr>
      </p:pic>
    </p:spTree>
    <p:extLst>
      <p:ext uri="{BB962C8B-B14F-4D97-AF65-F5344CB8AC3E}">
        <p14:creationId xmlns:p14="http://schemas.microsoft.com/office/powerpoint/2010/main" val="426229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4" name="Picture 3">
            <a:extLst>
              <a:ext uri="{FF2B5EF4-FFF2-40B4-BE49-F238E27FC236}">
                <a16:creationId xmlns:a16="http://schemas.microsoft.com/office/drawing/2014/main" id="{8A99F738-733E-A874-5A3B-B916156E7B21}"/>
              </a:ext>
            </a:extLst>
          </p:cNvPr>
          <p:cNvPicPr>
            <a:picLocks noChangeAspect="1"/>
          </p:cNvPicPr>
          <p:nvPr/>
        </p:nvPicPr>
        <p:blipFill>
          <a:blip r:embed="rId3"/>
          <a:stretch>
            <a:fillRect/>
          </a:stretch>
        </p:blipFill>
        <p:spPr>
          <a:xfrm>
            <a:off x="413757" y="1438031"/>
            <a:ext cx="8316486" cy="3486637"/>
          </a:xfrm>
          <a:prstGeom prst="rect">
            <a:avLst/>
          </a:prstGeom>
        </p:spPr>
      </p:pic>
    </p:spTree>
    <p:extLst>
      <p:ext uri="{BB962C8B-B14F-4D97-AF65-F5344CB8AC3E}">
        <p14:creationId xmlns:p14="http://schemas.microsoft.com/office/powerpoint/2010/main" val="2956026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6AFD2805-94B4-C650-5750-5D81B2DBF9C8}"/>
              </a:ext>
            </a:extLst>
          </p:cNvPr>
          <p:cNvPicPr>
            <a:picLocks noChangeAspect="1"/>
          </p:cNvPicPr>
          <p:nvPr/>
        </p:nvPicPr>
        <p:blipFill>
          <a:blip r:embed="rId3"/>
          <a:stretch>
            <a:fillRect/>
          </a:stretch>
        </p:blipFill>
        <p:spPr>
          <a:xfrm>
            <a:off x="1952978" y="1070895"/>
            <a:ext cx="6791554" cy="3891963"/>
          </a:xfrm>
          <a:prstGeom prst="rect">
            <a:avLst/>
          </a:prstGeom>
        </p:spPr>
      </p:pic>
    </p:spTree>
    <p:extLst>
      <p:ext uri="{BB962C8B-B14F-4D97-AF65-F5344CB8AC3E}">
        <p14:creationId xmlns:p14="http://schemas.microsoft.com/office/powerpoint/2010/main" val="787934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550F318B-BC2A-1AAE-FA08-20424D775A79}"/>
              </a:ext>
            </a:extLst>
          </p:cNvPr>
          <p:cNvPicPr>
            <a:picLocks noChangeAspect="1"/>
          </p:cNvPicPr>
          <p:nvPr/>
        </p:nvPicPr>
        <p:blipFill>
          <a:blip r:embed="rId3"/>
          <a:stretch>
            <a:fillRect/>
          </a:stretch>
        </p:blipFill>
        <p:spPr>
          <a:xfrm>
            <a:off x="311700" y="1441557"/>
            <a:ext cx="8335538" cy="3524742"/>
          </a:xfrm>
          <a:prstGeom prst="rect">
            <a:avLst/>
          </a:prstGeom>
        </p:spPr>
      </p:pic>
    </p:spTree>
    <p:extLst>
      <p:ext uri="{BB962C8B-B14F-4D97-AF65-F5344CB8AC3E}">
        <p14:creationId xmlns:p14="http://schemas.microsoft.com/office/powerpoint/2010/main" val="2636346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F88204A8-CC4F-97EF-EC5D-3B05AFB100AA}"/>
              </a:ext>
            </a:extLst>
          </p:cNvPr>
          <p:cNvPicPr>
            <a:picLocks noChangeAspect="1"/>
          </p:cNvPicPr>
          <p:nvPr/>
        </p:nvPicPr>
        <p:blipFill>
          <a:blip r:embed="rId3"/>
          <a:stretch>
            <a:fillRect/>
          </a:stretch>
        </p:blipFill>
        <p:spPr>
          <a:xfrm>
            <a:off x="311700" y="1383312"/>
            <a:ext cx="8354591" cy="3315163"/>
          </a:xfrm>
          <a:prstGeom prst="rect">
            <a:avLst/>
          </a:prstGeom>
        </p:spPr>
      </p:pic>
    </p:spTree>
    <p:extLst>
      <p:ext uri="{BB962C8B-B14F-4D97-AF65-F5344CB8AC3E}">
        <p14:creationId xmlns:p14="http://schemas.microsoft.com/office/powerpoint/2010/main" val="10784809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3" name="Picture 2">
            <a:extLst>
              <a:ext uri="{FF2B5EF4-FFF2-40B4-BE49-F238E27FC236}">
                <a16:creationId xmlns:a16="http://schemas.microsoft.com/office/drawing/2014/main" id="{EDF1DD98-12B2-71F4-93BB-90D8DA253EAB}"/>
              </a:ext>
            </a:extLst>
          </p:cNvPr>
          <p:cNvPicPr>
            <a:picLocks noChangeAspect="1"/>
          </p:cNvPicPr>
          <p:nvPr/>
        </p:nvPicPr>
        <p:blipFill>
          <a:blip r:embed="rId3"/>
          <a:stretch>
            <a:fillRect/>
          </a:stretch>
        </p:blipFill>
        <p:spPr>
          <a:xfrm>
            <a:off x="1817511" y="1332057"/>
            <a:ext cx="6927021" cy="3811443"/>
          </a:xfrm>
          <a:prstGeom prst="rect">
            <a:avLst/>
          </a:prstGeom>
        </p:spPr>
      </p:pic>
    </p:spTree>
    <p:extLst>
      <p:ext uri="{BB962C8B-B14F-4D97-AF65-F5344CB8AC3E}">
        <p14:creationId xmlns:p14="http://schemas.microsoft.com/office/powerpoint/2010/main" val="2790299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2" name="Picture 1">
            <a:extLst>
              <a:ext uri="{FF2B5EF4-FFF2-40B4-BE49-F238E27FC236}">
                <a16:creationId xmlns:a16="http://schemas.microsoft.com/office/drawing/2014/main" id="{7844EAE8-392C-F892-5E8A-FDC95A16323E}"/>
              </a:ext>
            </a:extLst>
          </p:cNvPr>
          <p:cNvPicPr>
            <a:picLocks noChangeAspect="1"/>
          </p:cNvPicPr>
          <p:nvPr/>
        </p:nvPicPr>
        <p:blipFill>
          <a:blip r:embed="rId3"/>
          <a:stretch>
            <a:fillRect/>
          </a:stretch>
        </p:blipFill>
        <p:spPr>
          <a:xfrm>
            <a:off x="3527472" y="1116509"/>
            <a:ext cx="5616528" cy="2015042"/>
          </a:xfrm>
          <a:prstGeom prst="rect">
            <a:avLst/>
          </a:prstGeom>
        </p:spPr>
      </p:pic>
      <p:pic>
        <p:nvPicPr>
          <p:cNvPr id="4" name="Picture 3">
            <a:extLst>
              <a:ext uri="{FF2B5EF4-FFF2-40B4-BE49-F238E27FC236}">
                <a16:creationId xmlns:a16="http://schemas.microsoft.com/office/drawing/2014/main" id="{1932B54F-7CA6-0DC8-93F5-91AB294F7DDF}"/>
              </a:ext>
            </a:extLst>
          </p:cNvPr>
          <p:cNvPicPr>
            <a:picLocks noChangeAspect="1"/>
          </p:cNvPicPr>
          <p:nvPr/>
        </p:nvPicPr>
        <p:blipFill>
          <a:blip r:embed="rId4"/>
          <a:stretch>
            <a:fillRect/>
          </a:stretch>
        </p:blipFill>
        <p:spPr>
          <a:xfrm>
            <a:off x="567523" y="2145805"/>
            <a:ext cx="5511850" cy="2699425"/>
          </a:xfrm>
          <a:prstGeom prst="rect">
            <a:avLst/>
          </a:prstGeom>
        </p:spPr>
      </p:pic>
    </p:spTree>
    <p:extLst>
      <p:ext uri="{BB962C8B-B14F-4D97-AF65-F5344CB8AC3E}">
        <p14:creationId xmlns:p14="http://schemas.microsoft.com/office/powerpoint/2010/main" val="38525100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Functional Testing </a:t>
            </a:r>
            <a:r>
              <a:rPr lang="en-US" dirty="0"/>
              <a:t>(Screenshot – use the testing template)</a:t>
            </a:r>
            <a:endParaRPr dirty="0"/>
          </a:p>
        </p:txBody>
      </p:sp>
      <p:pic>
        <p:nvPicPr>
          <p:cNvPr id="5" name="Picture 4">
            <a:extLst>
              <a:ext uri="{FF2B5EF4-FFF2-40B4-BE49-F238E27FC236}">
                <a16:creationId xmlns:a16="http://schemas.microsoft.com/office/drawing/2014/main" id="{814ECF67-1715-FB7A-C8E2-967ABEF0459D}"/>
              </a:ext>
            </a:extLst>
          </p:cNvPr>
          <p:cNvPicPr>
            <a:picLocks noChangeAspect="1"/>
          </p:cNvPicPr>
          <p:nvPr/>
        </p:nvPicPr>
        <p:blipFill>
          <a:blip r:embed="rId3"/>
          <a:stretch>
            <a:fillRect/>
          </a:stretch>
        </p:blipFill>
        <p:spPr>
          <a:xfrm>
            <a:off x="1878017" y="1149254"/>
            <a:ext cx="6954283" cy="3757179"/>
          </a:xfrm>
          <a:prstGeom prst="rect">
            <a:avLst/>
          </a:prstGeom>
        </p:spPr>
      </p:pic>
    </p:spTree>
    <p:extLst>
      <p:ext uri="{BB962C8B-B14F-4D97-AF65-F5344CB8AC3E}">
        <p14:creationId xmlns:p14="http://schemas.microsoft.com/office/powerpoint/2010/main" val="21285933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6468</Words>
  <Application>Microsoft Office PowerPoint</Application>
  <PresentationFormat>On-screen Show (16:9)</PresentationFormat>
  <Paragraphs>612</Paragraphs>
  <Slides>148</Slides>
  <Notes>132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148</vt:i4>
      </vt:variant>
    </vt:vector>
  </HeadingPairs>
  <TitlesOfParts>
    <vt:vector size="152" baseType="lpstr">
      <vt:lpstr>Aptos Display</vt:lpstr>
      <vt:lpstr>Arial</vt:lpstr>
      <vt:lpstr>Roboto</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v2(?and screenshot)</vt:lpstr>
      <vt:lpstr>Component 10 Integer Validation– v2(?and screenshot)</vt:lpstr>
      <vt:lpstr>Component 11 – String Validator – v1 ((Trello screenshot)</vt:lpstr>
      <vt:lpstr>Component 11 – String Validator – v1 ((?and screenshot)</vt:lpstr>
      <vt:lpstr>Component 11 – String Validator – v2 ((Trello screenshot)</vt:lpstr>
      <vt:lpstr>Component 11 – String Validator – v2 ((?and screenshot)</vt:lpstr>
      <vt:lpstr>Component 11 – String Validator – v3 ((Trello screenshot)</vt:lpstr>
      <vt:lpstr>Component 11 – String Validator – v3 ((?and screenshot)</vt:lpstr>
      <vt:lpstr>Component 11 – String Validator – v3 ((?and screenshot)</vt:lpstr>
      <vt:lpstr>Component 12 – Phone Number Validator – v1((Trello screenshot)</vt:lpstr>
      <vt:lpstr>Component 12 Phone Number Validator – v1((?and screenshot)</vt:lpstr>
      <vt:lpstr>Component 12 – Phone Number Validator – v2((Trello screenshot)</vt:lpstr>
      <vt:lpstr>Component 12 Phone Number Validator – v2 code ((?and screenshot)</vt:lpstr>
      <vt:lpstr>Component 12 Phone Number Validator – v2((?and screenshot)</vt:lpstr>
      <vt:lpstr>Functional Testing</vt:lpstr>
      <vt:lpstr>Functional Testing</vt:lpstr>
      <vt:lpstr>Functional Testing</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Functional Testing (Screenshot – use the testing template)</vt:lpstr>
      <vt:lpstr>User Testing Testing</vt:lpstr>
      <vt:lpstr>User Testing Testing</vt:lpstr>
      <vt:lpstr>User Testing Testing</vt:lpstr>
      <vt:lpstr>User Testing Testing</vt:lpstr>
      <vt:lpstr>User Testing Testing</vt:lpstr>
      <vt:lpstr>User Testing Continued</vt:lpstr>
      <vt:lpstr>User Testing Continued</vt:lpstr>
      <vt:lpstr>Version Control Section Section</vt:lpstr>
      <vt:lpstr>Version Control Section  Git hub</vt:lpstr>
      <vt:lpstr>Version Control Section  Git hub Commits history</vt:lpstr>
      <vt:lpstr>Version Control Evidence</vt:lpstr>
      <vt:lpstr>Version Control Evidence</vt:lpstr>
      <vt:lpstr>Python</vt:lpstr>
      <vt:lpstr>Python convention testing (PEP8)</vt:lpstr>
      <vt:lpstr>Python Code Coventions</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Python convention testing (PEP8)</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2023-08-13T11:33:08Z</dcterms:modified>
</cp:coreProperties>
</file>